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59" r:id="rId4"/>
    <p:sldId id="291" r:id="rId5"/>
    <p:sldId id="303" r:id="rId6"/>
    <p:sldId id="302" r:id="rId7"/>
    <p:sldId id="292" r:id="rId8"/>
    <p:sldId id="261" r:id="rId9"/>
    <p:sldId id="262" r:id="rId10"/>
    <p:sldId id="295" r:id="rId11"/>
    <p:sldId id="296" r:id="rId12"/>
    <p:sldId id="297" r:id="rId13"/>
    <p:sldId id="300" r:id="rId14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6"/>
      <p:bold r:id="rId17"/>
      <p:italic r:id="rId18"/>
      <p:boldItalic r:id="rId19"/>
    </p:embeddedFont>
    <p:embeddedFont>
      <p:font typeface="Fira Sans Extra Condensed SemiBold" panose="020B060402020202020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43023-286A-4F54-85FF-BD924C736CA8}" v="2" dt="2022-12-12T16:25:16.183"/>
  </p1510:revLst>
</p1510:revInfo>
</file>

<file path=ppt/tableStyles.xml><?xml version="1.0" encoding="utf-8"?>
<a:tblStyleLst xmlns:a="http://schemas.openxmlformats.org/drawingml/2006/main" def="{CF3FE268-3365-43ED-9BCD-0D0150717233}">
  <a:tblStyle styleId="{CF3FE268-3365-43ED-9BCD-0D01507172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15" autoAdjust="0"/>
  </p:normalViewPr>
  <p:slideViewPr>
    <p:cSldViewPr snapToGrid="0">
      <p:cViewPr varScale="1">
        <p:scale>
          <a:sx n="132" d="100"/>
          <a:sy n="132" d="100"/>
        </p:scale>
        <p:origin x="10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D243023-286A-4F54-85FF-BD924C736CA8}"/>
    <pc:docChg chg="modSld">
      <pc:chgData name="" userId="" providerId="" clId="Web-{2D243023-286A-4F54-85FF-BD924C736CA8}" dt="2022-12-12T16:25:16.183" v="1" actId="20577"/>
      <pc:docMkLst>
        <pc:docMk/>
      </pc:docMkLst>
      <pc:sldChg chg="modSp">
        <pc:chgData name="" userId="" providerId="" clId="Web-{2D243023-286A-4F54-85FF-BD924C736CA8}" dt="2022-12-12T16:25:16.183" v="1" actId="20577"/>
        <pc:sldMkLst>
          <pc:docMk/>
          <pc:sldMk cId="0" sldId="256"/>
        </pc:sldMkLst>
        <pc:spChg chg="mod">
          <ac:chgData name="" userId="" providerId="" clId="Web-{2D243023-286A-4F54-85FF-BD924C736CA8}" dt="2022-12-12T16:25:16.183" v="1" actId="20577"/>
          <ac:spMkLst>
            <pc:docMk/>
            <pc:sldMk cId="0" sldId="256"/>
            <ac:spMk id="4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9566a474a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9566a474a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9566a474a_0_1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9566a474a_0_1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724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96fd5876e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e96fd5876e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96fd5876e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96fd5876e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est un processus qui prend un modèle qui a déjà été formé pour une tâche donnée, puis ajuste ou modifie le modèle pour lui faire effectuer une deuxième tâche similaire.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27184" y="1529460"/>
            <a:ext cx="3896958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TPs Machine + Deep Learning</a:t>
            </a:r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5231277" y="3301967"/>
            <a:ext cx="4631035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Réalisé par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Linda BOUALLEGUE et Najla HAMZA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49" name="Google Shape;49;p15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" name="Google Shape;50;p15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1" name="Google Shape;51;p15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15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5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5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5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5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5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5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5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5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5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5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5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5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5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5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5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5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5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5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5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5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5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5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5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5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5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5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5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5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5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5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5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5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5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5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5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5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" name="Google Shape;225;p15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Training data augmentation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105508"/>
            <a:ext cx="5667375" cy="2990850"/>
          </a:xfrm>
          <a:prstGeom prst="rect">
            <a:avLst/>
          </a:prstGeom>
        </p:spPr>
      </p:pic>
      <p:grpSp>
        <p:nvGrpSpPr>
          <p:cNvPr id="4" name="Google Shape;788;p24"/>
          <p:cNvGrpSpPr/>
          <p:nvPr/>
        </p:nvGrpSpPr>
        <p:grpSpPr>
          <a:xfrm rot="19957836">
            <a:off x="282102" y="317930"/>
            <a:ext cx="1094790" cy="929890"/>
            <a:chOff x="726125" y="238125"/>
            <a:chExt cx="6167750" cy="5238750"/>
          </a:xfrm>
        </p:grpSpPr>
        <p:sp>
          <p:nvSpPr>
            <p:cNvPr id="5" name="Google Shape;789;p24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90;p24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91;p24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2;p24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3;p24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4;p24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5;p24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96;p24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97;p24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98;p24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99;p24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0;p24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1;p24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2;p24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3;p24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4;p24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5;p24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6;p24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7;p24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8;p24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9;p24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10;p24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11;p24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12;p24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13;p24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14;p24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15;p24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16;p24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17;p24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18;p24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19;p24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20;p24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1;p24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22;p24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3;p24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4;p24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25;p24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26;p24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7;p24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28;p24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9;p24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30;p24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31;p24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32;p24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33;p24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34;p24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35;p24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36;p24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37;p24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38;p24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39;p24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40;p24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41;p24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42;p24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43;p24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44;p24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45;p24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6;p24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7;p24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8;p24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9;p24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50;p24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51;p24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854;p24"/>
          <p:cNvSpPr/>
          <p:nvPr/>
        </p:nvSpPr>
        <p:spPr>
          <a:xfrm>
            <a:off x="8525355" y="4526229"/>
            <a:ext cx="800100" cy="80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853;p24"/>
          <p:cNvSpPr/>
          <p:nvPr/>
        </p:nvSpPr>
        <p:spPr>
          <a:xfrm>
            <a:off x="8343900" y="3970507"/>
            <a:ext cx="800100" cy="800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072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CNN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7" y="782875"/>
            <a:ext cx="7104185" cy="42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81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6765" y="511959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fr-FR" dirty="0"/>
              <a:t>Fine </a:t>
            </a:r>
            <a:r>
              <a:rPr lang="fr-FR" dirty="0" err="1"/>
              <a:t>tuning</a:t>
            </a:r>
            <a:br>
              <a:rPr lang="fr-FR" dirty="0">
                <a:solidFill>
                  <a:srgbClr val="000000"/>
                </a:solidFill>
              </a:rPr>
            </a:b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54" y="697659"/>
            <a:ext cx="6105222" cy="414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Mobile application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00" y="904672"/>
            <a:ext cx="1745507" cy="38789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57" y="904672"/>
            <a:ext cx="1907473" cy="387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93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48768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457200" y="1685925"/>
            <a:ext cx="3819600" cy="2562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560097" y="1280150"/>
            <a:ext cx="784800" cy="784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>
            <a:off x="4960660" y="1280150"/>
            <a:ext cx="784800" cy="78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TP2 : Face recognition</a:t>
            </a:r>
            <a:endParaRPr dirty="0"/>
          </a:p>
        </p:txBody>
      </p:sp>
      <p:grpSp>
        <p:nvGrpSpPr>
          <p:cNvPr id="337" name="Google Shape;337;p17"/>
          <p:cNvGrpSpPr/>
          <p:nvPr/>
        </p:nvGrpSpPr>
        <p:grpSpPr>
          <a:xfrm>
            <a:off x="716345" y="1436401"/>
            <a:ext cx="472011" cy="472011"/>
            <a:chOff x="1190625" y="238125"/>
            <a:chExt cx="5238750" cy="5238750"/>
          </a:xfrm>
        </p:grpSpPr>
        <p:sp>
          <p:nvSpPr>
            <p:cNvPr id="338" name="Google Shape;338;p17"/>
            <p:cNvSpPr/>
            <p:nvPr/>
          </p:nvSpPr>
          <p:spPr>
            <a:xfrm>
              <a:off x="3807425" y="2386825"/>
              <a:ext cx="1355750" cy="306975"/>
            </a:xfrm>
            <a:custGeom>
              <a:avLst/>
              <a:gdLst/>
              <a:ahLst/>
              <a:cxnLst/>
              <a:rect l="l" t="t" r="r" b="b"/>
              <a:pathLst>
                <a:path w="54230" h="12279" extrusionOk="0">
                  <a:moveTo>
                    <a:pt x="5628" y="0"/>
                  </a:moveTo>
                  <a:lnTo>
                    <a:pt x="5219" y="1740"/>
                  </a:lnTo>
                  <a:lnTo>
                    <a:pt x="4707" y="3377"/>
                  </a:lnTo>
                  <a:lnTo>
                    <a:pt x="4093" y="5014"/>
                  </a:lnTo>
                  <a:lnTo>
                    <a:pt x="3480" y="6549"/>
                  </a:lnTo>
                  <a:lnTo>
                    <a:pt x="2661" y="8083"/>
                  </a:lnTo>
                  <a:lnTo>
                    <a:pt x="1842" y="9516"/>
                  </a:lnTo>
                  <a:lnTo>
                    <a:pt x="922" y="10948"/>
                  </a:lnTo>
                  <a:lnTo>
                    <a:pt x="1" y="12279"/>
                  </a:lnTo>
                  <a:lnTo>
                    <a:pt x="51058" y="12279"/>
                  </a:lnTo>
                  <a:lnTo>
                    <a:pt x="52081" y="9209"/>
                  </a:lnTo>
                  <a:lnTo>
                    <a:pt x="53002" y="6242"/>
                  </a:lnTo>
                  <a:lnTo>
                    <a:pt x="53718" y="3172"/>
                  </a:lnTo>
                  <a:lnTo>
                    <a:pt x="542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735625" y="1772900"/>
              <a:ext cx="920900" cy="920900"/>
            </a:xfrm>
            <a:custGeom>
              <a:avLst/>
              <a:gdLst/>
              <a:ahLst/>
              <a:cxnLst/>
              <a:rect l="l" t="t" r="r" b="b"/>
              <a:pathLst>
                <a:path w="36836" h="36836" extrusionOk="0">
                  <a:moveTo>
                    <a:pt x="24558" y="12279"/>
                  </a:moveTo>
                  <a:lnTo>
                    <a:pt x="24558" y="24557"/>
                  </a:lnTo>
                  <a:lnTo>
                    <a:pt x="12279" y="24557"/>
                  </a:lnTo>
                  <a:lnTo>
                    <a:pt x="12279" y="12279"/>
                  </a:lnTo>
                  <a:close/>
                  <a:moveTo>
                    <a:pt x="18418" y="1"/>
                  </a:moveTo>
                  <a:lnTo>
                    <a:pt x="16474" y="103"/>
                  </a:lnTo>
                  <a:lnTo>
                    <a:pt x="14735" y="410"/>
                  </a:lnTo>
                  <a:lnTo>
                    <a:pt x="12893" y="819"/>
                  </a:lnTo>
                  <a:lnTo>
                    <a:pt x="11256" y="1433"/>
                  </a:lnTo>
                  <a:lnTo>
                    <a:pt x="9619" y="2252"/>
                  </a:lnTo>
                  <a:lnTo>
                    <a:pt x="8084" y="3173"/>
                  </a:lnTo>
                  <a:lnTo>
                    <a:pt x="6652" y="4196"/>
                  </a:lnTo>
                  <a:lnTo>
                    <a:pt x="5424" y="5424"/>
                  </a:lnTo>
                  <a:lnTo>
                    <a:pt x="4196" y="6754"/>
                  </a:lnTo>
                  <a:lnTo>
                    <a:pt x="3173" y="8084"/>
                  </a:lnTo>
                  <a:lnTo>
                    <a:pt x="2252" y="9619"/>
                  </a:lnTo>
                  <a:lnTo>
                    <a:pt x="1433" y="11256"/>
                  </a:lnTo>
                  <a:lnTo>
                    <a:pt x="819" y="12995"/>
                  </a:lnTo>
                  <a:lnTo>
                    <a:pt x="410" y="14735"/>
                  </a:lnTo>
                  <a:lnTo>
                    <a:pt x="103" y="16576"/>
                  </a:lnTo>
                  <a:lnTo>
                    <a:pt x="1" y="18418"/>
                  </a:lnTo>
                  <a:lnTo>
                    <a:pt x="103" y="20362"/>
                  </a:lnTo>
                  <a:lnTo>
                    <a:pt x="410" y="22204"/>
                  </a:lnTo>
                  <a:lnTo>
                    <a:pt x="819" y="23943"/>
                  </a:lnTo>
                  <a:lnTo>
                    <a:pt x="1433" y="25580"/>
                  </a:lnTo>
                  <a:lnTo>
                    <a:pt x="2252" y="27218"/>
                  </a:lnTo>
                  <a:lnTo>
                    <a:pt x="3173" y="28752"/>
                  </a:lnTo>
                  <a:lnTo>
                    <a:pt x="4196" y="30185"/>
                  </a:lnTo>
                  <a:lnTo>
                    <a:pt x="5424" y="31515"/>
                  </a:lnTo>
                  <a:lnTo>
                    <a:pt x="6652" y="32640"/>
                  </a:lnTo>
                  <a:lnTo>
                    <a:pt x="8084" y="33766"/>
                  </a:lnTo>
                  <a:lnTo>
                    <a:pt x="9619" y="34687"/>
                  </a:lnTo>
                  <a:lnTo>
                    <a:pt x="11256" y="35403"/>
                  </a:lnTo>
                  <a:lnTo>
                    <a:pt x="12893" y="36017"/>
                  </a:lnTo>
                  <a:lnTo>
                    <a:pt x="14735" y="36529"/>
                  </a:lnTo>
                  <a:lnTo>
                    <a:pt x="16474" y="36733"/>
                  </a:lnTo>
                  <a:lnTo>
                    <a:pt x="18418" y="36836"/>
                  </a:lnTo>
                  <a:lnTo>
                    <a:pt x="20260" y="36733"/>
                  </a:lnTo>
                  <a:lnTo>
                    <a:pt x="22102" y="36529"/>
                  </a:lnTo>
                  <a:lnTo>
                    <a:pt x="23944" y="36017"/>
                  </a:lnTo>
                  <a:lnTo>
                    <a:pt x="25581" y="35403"/>
                  </a:lnTo>
                  <a:lnTo>
                    <a:pt x="27218" y="34687"/>
                  </a:lnTo>
                  <a:lnTo>
                    <a:pt x="28753" y="33766"/>
                  </a:lnTo>
                  <a:lnTo>
                    <a:pt x="30185" y="32640"/>
                  </a:lnTo>
                  <a:lnTo>
                    <a:pt x="31413" y="31515"/>
                  </a:lnTo>
                  <a:lnTo>
                    <a:pt x="32641" y="30185"/>
                  </a:lnTo>
                  <a:lnTo>
                    <a:pt x="33664" y="28752"/>
                  </a:lnTo>
                  <a:lnTo>
                    <a:pt x="34585" y="27218"/>
                  </a:lnTo>
                  <a:lnTo>
                    <a:pt x="35403" y="25580"/>
                  </a:lnTo>
                  <a:lnTo>
                    <a:pt x="36017" y="23943"/>
                  </a:lnTo>
                  <a:lnTo>
                    <a:pt x="36427" y="22204"/>
                  </a:lnTo>
                  <a:lnTo>
                    <a:pt x="36734" y="20362"/>
                  </a:lnTo>
                  <a:lnTo>
                    <a:pt x="36836" y="18418"/>
                  </a:lnTo>
                  <a:lnTo>
                    <a:pt x="36734" y="16576"/>
                  </a:lnTo>
                  <a:lnTo>
                    <a:pt x="36427" y="14735"/>
                  </a:lnTo>
                  <a:lnTo>
                    <a:pt x="36017" y="12995"/>
                  </a:lnTo>
                  <a:lnTo>
                    <a:pt x="35403" y="11256"/>
                  </a:lnTo>
                  <a:lnTo>
                    <a:pt x="34585" y="9619"/>
                  </a:lnTo>
                  <a:lnTo>
                    <a:pt x="33664" y="8084"/>
                  </a:lnTo>
                  <a:lnTo>
                    <a:pt x="32641" y="6754"/>
                  </a:lnTo>
                  <a:lnTo>
                    <a:pt x="31413" y="5424"/>
                  </a:lnTo>
                  <a:lnTo>
                    <a:pt x="30185" y="4196"/>
                  </a:lnTo>
                  <a:lnTo>
                    <a:pt x="28753" y="3173"/>
                  </a:lnTo>
                  <a:lnTo>
                    <a:pt x="27218" y="2252"/>
                  </a:lnTo>
                  <a:lnTo>
                    <a:pt x="25581" y="1433"/>
                  </a:lnTo>
                  <a:lnTo>
                    <a:pt x="23944" y="819"/>
                  </a:lnTo>
                  <a:lnTo>
                    <a:pt x="22102" y="410"/>
                  </a:lnTo>
                  <a:lnTo>
                    <a:pt x="20260" y="103"/>
                  </a:lnTo>
                  <a:lnTo>
                    <a:pt x="184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190625" y="238125"/>
              <a:ext cx="3893275" cy="5238750"/>
            </a:xfrm>
            <a:custGeom>
              <a:avLst/>
              <a:gdLst/>
              <a:ahLst/>
              <a:cxnLst/>
              <a:rect l="l" t="t" r="r" b="b"/>
              <a:pathLst>
                <a:path w="155731" h="209550" extrusionOk="0">
                  <a:moveTo>
                    <a:pt x="86358" y="0"/>
                  </a:moveTo>
                  <a:lnTo>
                    <a:pt x="82879" y="102"/>
                  </a:lnTo>
                  <a:lnTo>
                    <a:pt x="79502" y="307"/>
                  </a:lnTo>
                  <a:lnTo>
                    <a:pt x="76228" y="716"/>
                  </a:lnTo>
                  <a:lnTo>
                    <a:pt x="72851" y="1228"/>
                  </a:lnTo>
                  <a:lnTo>
                    <a:pt x="69679" y="1842"/>
                  </a:lnTo>
                  <a:lnTo>
                    <a:pt x="66508" y="2660"/>
                  </a:lnTo>
                  <a:lnTo>
                    <a:pt x="63438" y="3581"/>
                  </a:lnTo>
                  <a:lnTo>
                    <a:pt x="60368" y="4604"/>
                  </a:lnTo>
                  <a:lnTo>
                    <a:pt x="57401" y="5832"/>
                  </a:lnTo>
                  <a:lnTo>
                    <a:pt x="54536" y="7060"/>
                  </a:lnTo>
                  <a:lnTo>
                    <a:pt x="51671" y="8493"/>
                  </a:lnTo>
                  <a:lnTo>
                    <a:pt x="48909" y="10027"/>
                  </a:lnTo>
                  <a:lnTo>
                    <a:pt x="46248" y="11664"/>
                  </a:lnTo>
                  <a:lnTo>
                    <a:pt x="43690" y="13404"/>
                  </a:lnTo>
                  <a:lnTo>
                    <a:pt x="41235" y="15246"/>
                  </a:lnTo>
                  <a:lnTo>
                    <a:pt x="38779" y="17190"/>
                  </a:lnTo>
                  <a:lnTo>
                    <a:pt x="36426" y="19236"/>
                  </a:lnTo>
                  <a:lnTo>
                    <a:pt x="34277" y="21385"/>
                  </a:lnTo>
                  <a:lnTo>
                    <a:pt x="32128" y="23636"/>
                  </a:lnTo>
                  <a:lnTo>
                    <a:pt x="30082" y="25989"/>
                  </a:lnTo>
                  <a:lnTo>
                    <a:pt x="28138" y="28342"/>
                  </a:lnTo>
                  <a:lnTo>
                    <a:pt x="26296" y="30798"/>
                  </a:lnTo>
                  <a:lnTo>
                    <a:pt x="24557" y="33356"/>
                  </a:lnTo>
                  <a:lnTo>
                    <a:pt x="22920" y="35914"/>
                  </a:lnTo>
                  <a:lnTo>
                    <a:pt x="21385" y="38574"/>
                  </a:lnTo>
                  <a:lnTo>
                    <a:pt x="20055" y="41235"/>
                  </a:lnTo>
                  <a:lnTo>
                    <a:pt x="18724" y="43997"/>
                  </a:lnTo>
                  <a:lnTo>
                    <a:pt x="17599" y="46862"/>
                  </a:lnTo>
                  <a:lnTo>
                    <a:pt x="16576" y="49727"/>
                  </a:lnTo>
                  <a:lnTo>
                    <a:pt x="15655" y="52694"/>
                  </a:lnTo>
                  <a:lnTo>
                    <a:pt x="14836" y="55559"/>
                  </a:lnTo>
                  <a:lnTo>
                    <a:pt x="14120" y="58629"/>
                  </a:lnTo>
                  <a:lnTo>
                    <a:pt x="13711" y="60778"/>
                  </a:lnTo>
                  <a:lnTo>
                    <a:pt x="13404" y="62926"/>
                  </a:lnTo>
                  <a:lnTo>
                    <a:pt x="13097" y="65177"/>
                  </a:lnTo>
                  <a:lnTo>
                    <a:pt x="12892" y="67326"/>
                  </a:lnTo>
                  <a:lnTo>
                    <a:pt x="12790" y="69475"/>
                  </a:lnTo>
                  <a:lnTo>
                    <a:pt x="12688" y="71624"/>
                  </a:lnTo>
                  <a:lnTo>
                    <a:pt x="12688" y="73772"/>
                  </a:lnTo>
                  <a:lnTo>
                    <a:pt x="12688" y="75921"/>
                  </a:lnTo>
                  <a:lnTo>
                    <a:pt x="12790" y="78070"/>
                  </a:lnTo>
                  <a:lnTo>
                    <a:pt x="12995" y="80218"/>
                  </a:lnTo>
                  <a:lnTo>
                    <a:pt x="13199" y="82367"/>
                  </a:lnTo>
                  <a:lnTo>
                    <a:pt x="13506" y="84516"/>
                  </a:lnTo>
                  <a:lnTo>
                    <a:pt x="13813" y="86562"/>
                  </a:lnTo>
                  <a:lnTo>
                    <a:pt x="14222" y="88711"/>
                  </a:lnTo>
                  <a:lnTo>
                    <a:pt x="14734" y="90757"/>
                  </a:lnTo>
                  <a:lnTo>
                    <a:pt x="15246" y="92804"/>
                  </a:lnTo>
                  <a:lnTo>
                    <a:pt x="0" y="118383"/>
                  </a:lnTo>
                  <a:lnTo>
                    <a:pt x="24966" y="136187"/>
                  </a:lnTo>
                  <a:lnTo>
                    <a:pt x="24966" y="171896"/>
                  </a:lnTo>
                  <a:lnTo>
                    <a:pt x="49523" y="171896"/>
                  </a:lnTo>
                  <a:lnTo>
                    <a:pt x="49523" y="209550"/>
                  </a:lnTo>
                  <a:lnTo>
                    <a:pt x="135471" y="209550"/>
                  </a:lnTo>
                  <a:lnTo>
                    <a:pt x="135471" y="184072"/>
                  </a:lnTo>
                  <a:lnTo>
                    <a:pt x="135573" y="179775"/>
                  </a:lnTo>
                  <a:lnTo>
                    <a:pt x="135675" y="175478"/>
                  </a:lnTo>
                  <a:lnTo>
                    <a:pt x="135982" y="171078"/>
                  </a:lnTo>
                  <a:lnTo>
                    <a:pt x="136392" y="166678"/>
                  </a:lnTo>
                  <a:lnTo>
                    <a:pt x="136903" y="162278"/>
                  </a:lnTo>
                  <a:lnTo>
                    <a:pt x="137620" y="157776"/>
                  </a:lnTo>
                  <a:lnTo>
                    <a:pt x="138336" y="153274"/>
                  </a:lnTo>
                  <a:lnTo>
                    <a:pt x="139257" y="148670"/>
                  </a:lnTo>
                  <a:lnTo>
                    <a:pt x="140280" y="144066"/>
                  </a:lnTo>
                  <a:lnTo>
                    <a:pt x="141405" y="139359"/>
                  </a:lnTo>
                  <a:lnTo>
                    <a:pt x="142735" y="134652"/>
                  </a:lnTo>
                  <a:lnTo>
                    <a:pt x="144066" y="129946"/>
                  </a:lnTo>
                  <a:lnTo>
                    <a:pt x="145600" y="125137"/>
                  </a:lnTo>
                  <a:lnTo>
                    <a:pt x="147238" y="120328"/>
                  </a:lnTo>
                  <a:lnTo>
                    <a:pt x="149079" y="115416"/>
                  </a:lnTo>
                  <a:lnTo>
                    <a:pt x="150921" y="110505"/>
                  </a:lnTo>
                  <a:lnTo>
                    <a:pt x="78684" y="110505"/>
                  </a:lnTo>
                  <a:lnTo>
                    <a:pt x="77046" y="110403"/>
                  </a:lnTo>
                  <a:lnTo>
                    <a:pt x="75512" y="110198"/>
                  </a:lnTo>
                  <a:lnTo>
                    <a:pt x="73977" y="109891"/>
                  </a:lnTo>
                  <a:lnTo>
                    <a:pt x="72544" y="109584"/>
                  </a:lnTo>
                  <a:lnTo>
                    <a:pt x="71112" y="109175"/>
                  </a:lnTo>
                  <a:lnTo>
                    <a:pt x="69679" y="108663"/>
                  </a:lnTo>
                  <a:lnTo>
                    <a:pt x="68247" y="108152"/>
                  </a:lnTo>
                  <a:lnTo>
                    <a:pt x="66917" y="107538"/>
                  </a:lnTo>
                  <a:lnTo>
                    <a:pt x="65587" y="106821"/>
                  </a:lnTo>
                  <a:lnTo>
                    <a:pt x="64257" y="106105"/>
                  </a:lnTo>
                  <a:lnTo>
                    <a:pt x="63029" y="105287"/>
                  </a:lnTo>
                  <a:lnTo>
                    <a:pt x="61801" y="104468"/>
                  </a:lnTo>
                  <a:lnTo>
                    <a:pt x="60675" y="103547"/>
                  </a:lnTo>
                  <a:lnTo>
                    <a:pt x="59550" y="102524"/>
                  </a:lnTo>
                  <a:lnTo>
                    <a:pt x="58527" y="101501"/>
                  </a:lnTo>
                  <a:lnTo>
                    <a:pt x="57503" y="100478"/>
                  </a:lnTo>
                  <a:lnTo>
                    <a:pt x="56480" y="99352"/>
                  </a:lnTo>
                  <a:lnTo>
                    <a:pt x="55662" y="98227"/>
                  </a:lnTo>
                  <a:lnTo>
                    <a:pt x="54741" y="96999"/>
                  </a:lnTo>
                  <a:lnTo>
                    <a:pt x="53922" y="95771"/>
                  </a:lnTo>
                  <a:lnTo>
                    <a:pt x="53206" y="94441"/>
                  </a:lnTo>
                  <a:lnTo>
                    <a:pt x="52592" y="93111"/>
                  </a:lnTo>
                  <a:lnTo>
                    <a:pt x="51978" y="91780"/>
                  </a:lnTo>
                  <a:lnTo>
                    <a:pt x="51364" y="90348"/>
                  </a:lnTo>
                  <a:lnTo>
                    <a:pt x="50853" y="88916"/>
                  </a:lnTo>
                  <a:lnTo>
                    <a:pt x="50443" y="87483"/>
                  </a:lnTo>
                  <a:lnTo>
                    <a:pt x="50136" y="86051"/>
                  </a:lnTo>
                  <a:lnTo>
                    <a:pt x="49830" y="84516"/>
                  </a:lnTo>
                  <a:lnTo>
                    <a:pt x="49625" y="82981"/>
                  </a:lnTo>
                  <a:lnTo>
                    <a:pt x="49523" y="81446"/>
                  </a:lnTo>
                  <a:lnTo>
                    <a:pt x="49523" y="79809"/>
                  </a:lnTo>
                  <a:lnTo>
                    <a:pt x="49523" y="78274"/>
                  </a:lnTo>
                  <a:lnTo>
                    <a:pt x="49625" y="76740"/>
                  </a:lnTo>
                  <a:lnTo>
                    <a:pt x="49830" y="75205"/>
                  </a:lnTo>
                  <a:lnTo>
                    <a:pt x="50136" y="73670"/>
                  </a:lnTo>
                  <a:lnTo>
                    <a:pt x="50443" y="72135"/>
                  </a:lnTo>
                  <a:lnTo>
                    <a:pt x="50853" y="70703"/>
                  </a:lnTo>
                  <a:lnTo>
                    <a:pt x="51364" y="69270"/>
                  </a:lnTo>
                  <a:lnTo>
                    <a:pt x="51978" y="67838"/>
                  </a:lnTo>
                  <a:lnTo>
                    <a:pt x="52592" y="66508"/>
                  </a:lnTo>
                  <a:lnTo>
                    <a:pt x="53206" y="65177"/>
                  </a:lnTo>
                  <a:lnTo>
                    <a:pt x="53922" y="63950"/>
                  </a:lnTo>
                  <a:lnTo>
                    <a:pt x="54741" y="62722"/>
                  </a:lnTo>
                  <a:lnTo>
                    <a:pt x="55662" y="61494"/>
                  </a:lnTo>
                  <a:lnTo>
                    <a:pt x="56480" y="60266"/>
                  </a:lnTo>
                  <a:lnTo>
                    <a:pt x="57503" y="59243"/>
                  </a:lnTo>
                  <a:lnTo>
                    <a:pt x="58527" y="58117"/>
                  </a:lnTo>
                  <a:lnTo>
                    <a:pt x="59550" y="57094"/>
                  </a:lnTo>
                  <a:lnTo>
                    <a:pt x="60675" y="56173"/>
                  </a:lnTo>
                  <a:lnTo>
                    <a:pt x="61801" y="55252"/>
                  </a:lnTo>
                  <a:lnTo>
                    <a:pt x="63029" y="54332"/>
                  </a:lnTo>
                  <a:lnTo>
                    <a:pt x="64257" y="53615"/>
                  </a:lnTo>
                  <a:lnTo>
                    <a:pt x="65587" y="52797"/>
                  </a:lnTo>
                  <a:lnTo>
                    <a:pt x="66917" y="52183"/>
                  </a:lnTo>
                  <a:lnTo>
                    <a:pt x="68247" y="51569"/>
                  </a:lnTo>
                  <a:lnTo>
                    <a:pt x="69679" y="50955"/>
                  </a:lnTo>
                  <a:lnTo>
                    <a:pt x="71112" y="50546"/>
                  </a:lnTo>
                  <a:lnTo>
                    <a:pt x="72544" y="50136"/>
                  </a:lnTo>
                  <a:lnTo>
                    <a:pt x="73977" y="49727"/>
                  </a:lnTo>
                  <a:lnTo>
                    <a:pt x="75512" y="49523"/>
                  </a:lnTo>
                  <a:lnTo>
                    <a:pt x="77046" y="49318"/>
                  </a:lnTo>
                  <a:lnTo>
                    <a:pt x="78684" y="49216"/>
                  </a:lnTo>
                  <a:lnTo>
                    <a:pt x="80218" y="49113"/>
                  </a:lnTo>
                  <a:lnTo>
                    <a:pt x="155730" y="49113"/>
                  </a:lnTo>
                  <a:lnTo>
                    <a:pt x="154707" y="46453"/>
                  </a:lnTo>
                  <a:lnTo>
                    <a:pt x="153684" y="43895"/>
                  </a:lnTo>
                  <a:lnTo>
                    <a:pt x="152456" y="41337"/>
                  </a:lnTo>
                  <a:lnTo>
                    <a:pt x="151228" y="38881"/>
                  </a:lnTo>
                  <a:lnTo>
                    <a:pt x="149898" y="36426"/>
                  </a:lnTo>
                  <a:lnTo>
                    <a:pt x="148363" y="34072"/>
                  </a:lnTo>
                  <a:lnTo>
                    <a:pt x="146828" y="31719"/>
                  </a:lnTo>
                  <a:lnTo>
                    <a:pt x="145191" y="29468"/>
                  </a:lnTo>
                  <a:lnTo>
                    <a:pt x="143554" y="27319"/>
                  </a:lnTo>
                  <a:lnTo>
                    <a:pt x="141712" y="25171"/>
                  </a:lnTo>
                  <a:lnTo>
                    <a:pt x="139871" y="23124"/>
                  </a:lnTo>
                  <a:lnTo>
                    <a:pt x="137926" y="21078"/>
                  </a:lnTo>
                  <a:lnTo>
                    <a:pt x="135880" y="19236"/>
                  </a:lnTo>
                  <a:lnTo>
                    <a:pt x="133834" y="17394"/>
                  </a:lnTo>
                  <a:lnTo>
                    <a:pt x="131685" y="15655"/>
                  </a:lnTo>
                  <a:lnTo>
                    <a:pt x="129434" y="13915"/>
                  </a:lnTo>
                  <a:lnTo>
                    <a:pt x="127081" y="12381"/>
                  </a:lnTo>
                  <a:lnTo>
                    <a:pt x="124727" y="10846"/>
                  </a:lnTo>
                  <a:lnTo>
                    <a:pt x="122374" y="9413"/>
                  </a:lnTo>
                  <a:lnTo>
                    <a:pt x="119918" y="8083"/>
                  </a:lnTo>
                  <a:lnTo>
                    <a:pt x="117360" y="6855"/>
                  </a:lnTo>
                  <a:lnTo>
                    <a:pt x="114700" y="5730"/>
                  </a:lnTo>
                  <a:lnTo>
                    <a:pt x="112142" y="4707"/>
                  </a:lnTo>
                  <a:lnTo>
                    <a:pt x="109379" y="3786"/>
                  </a:lnTo>
                  <a:lnTo>
                    <a:pt x="106719" y="2865"/>
                  </a:lnTo>
                  <a:lnTo>
                    <a:pt x="103854" y="2149"/>
                  </a:lnTo>
                  <a:lnTo>
                    <a:pt x="101092" y="1535"/>
                  </a:lnTo>
                  <a:lnTo>
                    <a:pt x="98227" y="1023"/>
                  </a:lnTo>
                  <a:lnTo>
                    <a:pt x="95259" y="614"/>
                  </a:lnTo>
                  <a:lnTo>
                    <a:pt x="92292" y="307"/>
                  </a:lnTo>
                  <a:lnTo>
                    <a:pt x="89325" y="102"/>
                  </a:lnTo>
                  <a:lnTo>
                    <a:pt x="863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3807425" y="1772900"/>
              <a:ext cx="1383900" cy="306975"/>
            </a:xfrm>
            <a:custGeom>
              <a:avLst/>
              <a:gdLst/>
              <a:ahLst/>
              <a:cxnLst/>
              <a:rect l="l" t="t" r="r" b="b"/>
              <a:pathLst>
                <a:path w="55356" h="12279" extrusionOk="0">
                  <a:moveTo>
                    <a:pt x="1" y="1"/>
                  </a:moveTo>
                  <a:lnTo>
                    <a:pt x="922" y="1433"/>
                  </a:lnTo>
                  <a:lnTo>
                    <a:pt x="1842" y="2763"/>
                  </a:lnTo>
                  <a:lnTo>
                    <a:pt x="2661" y="4298"/>
                  </a:lnTo>
                  <a:lnTo>
                    <a:pt x="3480" y="5833"/>
                  </a:lnTo>
                  <a:lnTo>
                    <a:pt x="4093" y="7368"/>
                  </a:lnTo>
                  <a:lnTo>
                    <a:pt x="4707" y="9005"/>
                  </a:lnTo>
                  <a:lnTo>
                    <a:pt x="5219" y="10642"/>
                  </a:lnTo>
                  <a:lnTo>
                    <a:pt x="5628" y="12279"/>
                  </a:lnTo>
                  <a:lnTo>
                    <a:pt x="55355" y="12279"/>
                  </a:lnTo>
                  <a:lnTo>
                    <a:pt x="55253" y="9209"/>
                  </a:lnTo>
                  <a:lnTo>
                    <a:pt x="55048" y="6140"/>
                  </a:lnTo>
                  <a:lnTo>
                    <a:pt x="54742" y="3070"/>
                  </a:lnTo>
                  <a:lnTo>
                    <a:pt x="542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5083875" y="545075"/>
              <a:ext cx="1345500" cy="1227850"/>
            </a:xfrm>
            <a:custGeom>
              <a:avLst/>
              <a:gdLst/>
              <a:ahLst/>
              <a:cxnLst/>
              <a:rect l="l" t="t" r="r" b="b"/>
              <a:pathLst>
                <a:path w="53820" h="49114" extrusionOk="0">
                  <a:moveTo>
                    <a:pt x="34993" y="0"/>
                  </a:moveTo>
                  <a:lnTo>
                    <a:pt x="33152" y="103"/>
                  </a:lnTo>
                  <a:lnTo>
                    <a:pt x="31310" y="410"/>
                  </a:lnTo>
                  <a:lnTo>
                    <a:pt x="29468" y="819"/>
                  </a:lnTo>
                  <a:lnTo>
                    <a:pt x="27831" y="1433"/>
                  </a:lnTo>
                  <a:lnTo>
                    <a:pt x="26194" y="2251"/>
                  </a:lnTo>
                  <a:lnTo>
                    <a:pt x="24659" y="3172"/>
                  </a:lnTo>
                  <a:lnTo>
                    <a:pt x="23227" y="4195"/>
                  </a:lnTo>
                  <a:lnTo>
                    <a:pt x="21999" y="5423"/>
                  </a:lnTo>
                  <a:lnTo>
                    <a:pt x="20771" y="6753"/>
                  </a:lnTo>
                  <a:lnTo>
                    <a:pt x="19748" y="8186"/>
                  </a:lnTo>
                  <a:lnTo>
                    <a:pt x="18827" y="9618"/>
                  </a:lnTo>
                  <a:lnTo>
                    <a:pt x="18008" y="11255"/>
                  </a:lnTo>
                  <a:lnTo>
                    <a:pt x="17394" y="12995"/>
                  </a:lnTo>
                  <a:lnTo>
                    <a:pt x="16985" y="14734"/>
                  </a:lnTo>
                  <a:lnTo>
                    <a:pt x="16678" y="16576"/>
                  </a:lnTo>
                  <a:lnTo>
                    <a:pt x="16576" y="18418"/>
                  </a:lnTo>
                  <a:lnTo>
                    <a:pt x="16678" y="20567"/>
                  </a:lnTo>
                  <a:lnTo>
                    <a:pt x="16985" y="22511"/>
                  </a:lnTo>
                  <a:lnTo>
                    <a:pt x="17599" y="24455"/>
                  </a:lnTo>
                  <a:lnTo>
                    <a:pt x="18315" y="26399"/>
                  </a:lnTo>
                  <a:lnTo>
                    <a:pt x="7879" y="36835"/>
                  </a:lnTo>
                  <a:lnTo>
                    <a:pt x="0" y="36835"/>
                  </a:lnTo>
                  <a:lnTo>
                    <a:pt x="1023" y="39803"/>
                  </a:lnTo>
                  <a:lnTo>
                    <a:pt x="1944" y="42872"/>
                  </a:lnTo>
                  <a:lnTo>
                    <a:pt x="2660" y="45942"/>
                  </a:lnTo>
                  <a:lnTo>
                    <a:pt x="3172" y="49114"/>
                  </a:lnTo>
                  <a:lnTo>
                    <a:pt x="12995" y="49114"/>
                  </a:lnTo>
                  <a:lnTo>
                    <a:pt x="27115" y="35096"/>
                  </a:lnTo>
                  <a:lnTo>
                    <a:pt x="28956" y="35812"/>
                  </a:lnTo>
                  <a:lnTo>
                    <a:pt x="30900" y="36426"/>
                  </a:lnTo>
                  <a:lnTo>
                    <a:pt x="32845" y="36733"/>
                  </a:lnTo>
                  <a:lnTo>
                    <a:pt x="34993" y="36835"/>
                  </a:lnTo>
                  <a:lnTo>
                    <a:pt x="36835" y="36733"/>
                  </a:lnTo>
                  <a:lnTo>
                    <a:pt x="38677" y="36528"/>
                  </a:lnTo>
                  <a:lnTo>
                    <a:pt x="40518" y="36017"/>
                  </a:lnTo>
                  <a:lnTo>
                    <a:pt x="42258" y="35403"/>
                  </a:lnTo>
                  <a:lnTo>
                    <a:pt x="43895" y="34584"/>
                  </a:lnTo>
                  <a:lnTo>
                    <a:pt x="45430" y="33663"/>
                  </a:lnTo>
                  <a:lnTo>
                    <a:pt x="46862" y="32640"/>
                  </a:lnTo>
                  <a:lnTo>
                    <a:pt x="48192" y="31412"/>
                  </a:lnTo>
                  <a:lnTo>
                    <a:pt x="49420" y="30185"/>
                  </a:lnTo>
                  <a:lnTo>
                    <a:pt x="50546" y="28752"/>
                  </a:lnTo>
                  <a:lnTo>
                    <a:pt x="51467" y="27217"/>
                  </a:lnTo>
                  <a:lnTo>
                    <a:pt x="52285" y="25580"/>
                  </a:lnTo>
                  <a:lnTo>
                    <a:pt x="52899" y="23943"/>
                  </a:lnTo>
                  <a:lnTo>
                    <a:pt x="53411" y="22101"/>
                  </a:lnTo>
                  <a:lnTo>
                    <a:pt x="53718" y="20362"/>
                  </a:lnTo>
                  <a:lnTo>
                    <a:pt x="53820" y="18418"/>
                  </a:lnTo>
                  <a:lnTo>
                    <a:pt x="53718" y="16576"/>
                  </a:lnTo>
                  <a:lnTo>
                    <a:pt x="53411" y="14734"/>
                  </a:lnTo>
                  <a:lnTo>
                    <a:pt x="52899" y="12995"/>
                  </a:lnTo>
                  <a:lnTo>
                    <a:pt x="52285" y="11255"/>
                  </a:lnTo>
                  <a:lnTo>
                    <a:pt x="51467" y="9618"/>
                  </a:lnTo>
                  <a:lnTo>
                    <a:pt x="50546" y="8186"/>
                  </a:lnTo>
                  <a:lnTo>
                    <a:pt x="49420" y="6753"/>
                  </a:lnTo>
                  <a:lnTo>
                    <a:pt x="48192" y="5423"/>
                  </a:lnTo>
                  <a:lnTo>
                    <a:pt x="46862" y="4195"/>
                  </a:lnTo>
                  <a:lnTo>
                    <a:pt x="45430" y="3172"/>
                  </a:lnTo>
                  <a:lnTo>
                    <a:pt x="43895" y="2251"/>
                  </a:lnTo>
                  <a:lnTo>
                    <a:pt x="42258" y="1433"/>
                  </a:lnTo>
                  <a:lnTo>
                    <a:pt x="40518" y="819"/>
                  </a:lnTo>
                  <a:lnTo>
                    <a:pt x="38677" y="410"/>
                  </a:lnTo>
                  <a:lnTo>
                    <a:pt x="36835" y="103"/>
                  </a:lnTo>
                  <a:lnTo>
                    <a:pt x="349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5163150" y="1772900"/>
              <a:ext cx="1266225" cy="920900"/>
            </a:xfrm>
            <a:custGeom>
              <a:avLst/>
              <a:gdLst/>
              <a:ahLst/>
              <a:cxnLst/>
              <a:rect l="l" t="t" r="r" b="b"/>
              <a:pathLst>
                <a:path w="50649" h="36836" extrusionOk="0">
                  <a:moveTo>
                    <a:pt x="31822" y="1"/>
                  </a:moveTo>
                  <a:lnTo>
                    <a:pt x="30287" y="103"/>
                  </a:lnTo>
                  <a:lnTo>
                    <a:pt x="28855" y="205"/>
                  </a:lnTo>
                  <a:lnTo>
                    <a:pt x="27423" y="512"/>
                  </a:lnTo>
                  <a:lnTo>
                    <a:pt x="26092" y="921"/>
                  </a:lnTo>
                  <a:lnTo>
                    <a:pt x="24762" y="1433"/>
                  </a:lnTo>
                  <a:lnTo>
                    <a:pt x="23432" y="2047"/>
                  </a:lnTo>
                  <a:lnTo>
                    <a:pt x="22204" y="2661"/>
                  </a:lnTo>
                  <a:lnTo>
                    <a:pt x="21079" y="3479"/>
                  </a:lnTo>
                  <a:lnTo>
                    <a:pt x="19953" y="4298"/>
                  </a:lnTo>
                  <a:lnTo>
                    <a:pt x="18930" y="5321"/>
                  </a:lnTo>
                  <a:lnTo>
                    <a:pt x="18009" y="6242"/>
                  </a:lnTo>
                  <a:lnTo>
                    <a:pt x="17088" y="7368"/>
                  </a:lnTo>
                  <a:lnTo>
                    <a:pt x="16270" y="8493"/>
                  </a:lnTo>
                  <a:lnTo>
                    <a:pt x="15553" y="9721"/>
                  </a:lnTo>
                  <a:lnTo>
                    <a:pt x="14940" y="10949"/>
                  </a:lnTo>
                  <a:lnTo>
                    <a:pt x="14428" y="12279"/>
                  </a:lnTo>
                  <a:lnTo>
                    <a:pt x="1126" y="12279"/>
                  </a:lnTo>
                  <a:lnTo>
                    <a:pt x="1024" y="15451"/>
                  </a:lnTo>
                  <a:lnTo>
                    <a:pt x="819" y="18520"/>
                  </a:lnTo>
                  <a:lnTo>
                    <a:pt x="513" y="21488"/>
                  </a:lnTo>
                  <a:lnTo>
                    <a:pt x="1" y="24557"/>
                  </a:lnTo>
                  <a:lnTo>
                    <a:pt x="14428" y="24557"/>
                  </a:lnTo>
                  <a:lnTo>
                    <a:pt x="14940" y="25887"/>
                  </a:lnTo>
                  <a:lnTo>
                    <a:pt x="15553" y="27115"/>
                  </a:lnTo>
                  <a:lnTo>
                    <a:pt x="16270" y="28343"/>
                  </a:lnTo>
                  <a:lnTo>
                    <a:pt x="17088" y="29469"/>
                  </a:lnTo>
                  <a:lnTo>
                    <a:pt x="18009" y="30594"/>
                  </a:lnTo>
                  <a:lnTo>
                    <a:pt x="18930" y="31617"/>
                  </a:lnTo>
                  <a:lnTo>
                    <a:pt x="19953" y="32538"/>
                  </a:lnTo>
                  <a:lnTo>
                    <a:pt x="21079" y="33357"/>
                  </a:lnTo>
                  <a:lnTo>
                    <a:pt x="22204" y="34175"/>
                  </a:lnTo>
                  <a:lnTo>
                    <a:pt x="23432" y="34891"/>
                  </a:lnTo>
                  <a:lnTo>
                    <a:pt x="24762" y="35403"/>
                  </a:lnTo>
                  <a:lnTo>
                    <a:pt x="26092" y="35915"/>
                  </a:lnTo>
                  <a:lnTo>
                    <a:pt x="27423" y="36324"/>
                  </a:lnTo>
                  <a:lnTo>
                    <a:pt x="28855" y="36631"/>
                  </a:lnTo>
                  <a:lnTo>
                    <a:pt x="30287" y="36836"/>
                  </a:lnTo>
                  <a:lnTo>
                    <a:pt x="31822" y="36836"/>
                  </a:lnTo>
                  <a:lnTo>
                    <a:pt x="33664" y="36733"/>
                  </a:lnTo>
                  <a:lnTo>
                    <a:pt x="35506" y="36529"/>
                  </a:lnTo>
                  <a:lnTo>
                    <a:pt x="37347" y="36017"/>
                  </a:lnTo>
                  <a:lnTo>
                    <a:pt x="39087" y="35403"/>
                  </a:lnTo>
                  <a:lnTo>
                    <a:pt x="40724" y="34585"/>
                  </a:lnTo>
                  <a:lnTo>
                    <a:pt x="42259" y="33664"/>
                  </a:lnTo>
                  <a:lnTo>
                    <a:pt x="43691" y="32640"/>
                  </a:lnTo>
                  <a:lnTo>
                    <a:pt x="45021" y="31413"/>
                  </a:lnTo>
                  <a:lnTo>
                    <a:pt x="46249" y="30185"/>
                  </a:lnTo>
                  <a:lnTo>
                    <a:pt x="47375" y="28752"/>
                  </a:lnTo>
                  <a:lnTo>
                    <a:pt x="48296" y="27218"/>
                  </a:lnTo>
                  <a:lnTo>
                    <a:pt x="49114" y="25580"/>
                  </a:lnTo>
                  <a:lnTo>
                    <a:pt x="49728" y="23943"/>
                  </a:lnTo>
                  <a:lnTo>
                    <a:pt x="50240" y="22102"/>
                  </a:lnTo>
                  <a:lnTo>
                    <a:pt x="50547" y="20362"/>
                  </a:lnTo>
                  <a:lnTo>
                    <a:pt x="50649" y="18418"/>
                  </a:lnTo>
                  <a:lnTo>
                    <a:pt x="50547" y="16576"/>
                  </a:lnTo>
                  <a:lnTo>
                    <a:pt x="50240" y="14735"/>
                  </a:lnTo>
                  <a:lnTo>
                    <a:pt x="49728" y="12995"/>
                  </a:lnTo>
                  <a:lnTo>
                    <a:pt x="49114" y="11256"/>
                  </a:lnTo>
                  <a:lnTo>
                    <a:pt x="48296" y="9619"/>
                  </a:lnTo>
                  <a:lnTo>
                    <a:pt x="47375" y="8186"/>
                  </a:lnTo>
                  <a:lnTo>
                    <a:pt x="46249" y="6754"/>
                  </a:lnTo>
                  <a:lnTo>
                    <a:pt x="45021" y="5424"/>
                  </a:lnTo>
                  <a:lnTo>
                    <a:pt x="43691" y="4196"/>
                  </a:lnTo>
                  <a:lnTo>
                    <a:pt x="42259" y="3173"/>
                  </a:lnTo>
                  <a:lnTo>
                    <a:pt x="40724" y="2252"/>
                  </a:lnTo>
                  <a:lnTo>
                    <a:pt x="39087" y="1433"/>
                  </a:lnTo>
                  <a:lnTo>
                    <a:pt x="37347" y="819"/>
                  </a:lnTo>
                  <a:lnTo>
                    <a:pt x="35506" y="410"/>
                  </a:lnTo>
                  <a:lnTo>
                    <a:pt x="33664" y="103"/>
                  </a:lnTo>
                  <a:lnTo>
                    <a:pt x="318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4963650" y="2693775"/>
              <a:ext cx="1465725" cy="1227850"/>
            </a:xfrm>
            <a:custGeom>
              <a:avLst/>
              <a:gdLst/>
              <a:ahLst/>
              <a:cxnLst/>
              <a:rect l="l" t="t" r="r" b="b"/>
              <a:pathLst>
                <a:path w="58629" h="49114" extrusionOk="0">
                  <a:moveTo>
                    <a:pt x="4809" y="1"/>
                  </a:moveTo>
                  <a:lnTo>
                    <a:pt x="4400" y="1228"/>
                  </a:lnTo>
                  <a:lnTo>
                    <a:pt x="3990" y="2354"/>
                  </a:lnTo>
                  <a:lnTo>
                    <a:pt x="2967" y="4810"/>
                  </a:lnTo>
                  <a:lnTo>
                    <a:pt x="1637" y="7981"/>
                  </a:lnTo>
                  <a:lnTo>
                    <a:pt x="0" y="12279"/>
                  </a:lnTo>
                  <a:lnTo>
                    <a:pt x="12688" y="12279"/>
                  </a:lnTo>
                  <a:lnTo>
                    <a:pt x="23124" y="22818"/>
                  </a:lnTo>
                  <a:lnTo>
                    <a:pt x="22408" y="24660"/>
                  </a:lnTo>
                  <a:lnTo>
                    <a:pt x="21794" y="26604"/>
                  </a:lnTo>
                  <a:lnTo>
                    <a:pt x="21487" y="28650"/>
                  </a:lnTo>
                  <a:lnTo>
                    <a:pt x="21385" y="30696"/>
                  </a:lnTo>
                  <a:lnTo>
                    <a:pt x="21487" y="32640"/>
                  </a:lnTo>
                  <a:lnTo>
                    <a:pt x="21794" y="34380"/>
                  </a:lnTo>
                  <a:lnTo>
                    <a:pt x="22203" y="36222"/>
                  </a:lnTo>
                  <a:lnTo>
                    <a:pt x="22817" y="37859"/>
                  </a:lnTo>
                  <a:lnTo>
                    <a:pt x="23636" y="39496"/>
                  </a:lnTo>
                  <a:lnTo>
                    <a:pt x="24557" y="41031"/>
                  </a:lnTo>
                  <a:lnTo>
                    <a:pt x="25580" y="42463"/>
                  </a:lnTo>
                  <a:lnTo>
                    <a:pt x="26808" y="43691"/>
                  </a:lnTo>
                  <a:lnTo>
                    <a:pt x="28036" y="44919"/>
                  </a:lnTo>
                  <a:lnTo>
                    <a:pt x="29468" y="45942"/>
                  </a:lnTo>
                  <a:lnTo>
                    <a:pt x="31003" y="46863"/>
                  </a:lnTo>
                  <a:lnTo>
                    <a:pt x="32640" y="47681"/>
                  </a:lnTo>
                  <a:lnTo>
                    <a:pt x="34277" y="48295"/>
                  </a:lnTo>
                  <a:lnTo>
                    <a:pt x="36119" y="48807"/>
                  </a:lnTo>
                  <a:lnTo>
                    <a:pt x="37961" y="49012"/>
                  </a:lnTo>
                  <a:lnTo>
                    <a:pt x="39802" y="49114"/>
                  </a:lnTo>
                  <a:lnTo>
                    <a:pt x="41644" y="49012"/>
                  </a:lnTo>
                  <a:lnTo>
                    <a:pt x="43486" y="48807"/>
                  </a:lnTo>
                  <a:lnTo>
                    <a:pt x="45327" y="48295"/>
                  </a:lnTo>
                  <a:lnTo>
                    <a:pt x="47067" y="47681"/>
                  </a:lnTo>
                  <a:lnTo>
                    <a:pt x="48704" y="46863"/>
                  </a:lnTo>
                  <a:lnTo>
                    <a:pt x="50239" y="45942"/>
                  </a:lnTo>
                  <a:lnTo>
                    <a:pt x="51671" y="44919"/>
                  </a:lnTo>
                  <a:lnTo>
                    <a:pt x="53001" y="43691"/>
                  </a:lnTo>
                  <a:lnTo>
                    <a:pt x="54229" y="42463"/>
                  </a:lnTo>
                  <a:lnTo>
                    <a:pt x="55355" y="41031"/>
                  </a:lnTo>
                  <a:lnTo>
                    <a:pt x="56276" y="39496"/>
                  </a:lnTo>
                  <a:lnTo>
                    <a:pt x="57094" y="37859"/>
                  </a:lnTo>
                  <a:lnTo>
                    <a:pt x="57708" y="36222"/>
                  </a:lnTo>
                  <a:lnTo>
                    <a:pt x="58220" y="34380"/>
                  </a:lnTo>
                  <a:lnTo>
                    <a:pt x="58527" y="32640"/>
                  </a:lnTo>
                  <a:lnTo>
                    <a:pt x="58629" y="30696"/>
                  </a:lnTo>
                  <a:lnTo>
                    <a:pt x="58527" y="28855"/>
                  </a:lnTo>
                  <a:lnTo>
                    <a:pt x="58220" y="27013"/>
                  </a:lnTo>
                  <a:lnTo>
                    <a:pt x="57708" y="25273"/>
                  </a:lnTo>
                  <a:lnTo>
                    <a:pt x="57094" y="23534"/>
                  </a:lnTo>
                  <a:lnTo>
                    <a:pt x="56276" y="21897"/>
                  </a:lnTo>
                  <a:lnTo>
                    <a:pt x="55355" y="20464"/>
                  </a:lnTo>
                  <a:lnTo>
                    <a:pt x="54229" y="19032"/>
                  </a:lnTo>
                  <a:lnTo>
                    <a:pt x="53001" y="17702"/>
                  </a:lnTo>
                  <a:lnTo>
                    <a:pt x="51671" y="16474"/>
                  </a:lnTo>
                  <a:lnTo>
                    <a:pt x="50239" y="15451"/>
                  </a:lnTo>
                  <a:lnTo>
                    <a:pt x="48704" y="14530"/>
                  </a:lnTo>
                  <a:lnTo>
                    <a:pt x="47067" y="13711"/>
                  </a:lnTo>
                  <a:lnTo>
                    <a:pt x="45327" y="13097"/>
                  </a:lnTo>
                  <a:lnTo>
                    <a:pt x="43486" y="12688"/>
                  </a:lnTo>
                  <a:lnTo>
                    <a:pt x="41644" y="12381"/>
                  </a:lnTo>
                  <a:lnTo>
                    <a:pt x="39802" y="12279"/>
                  </a:lnTo>
                  <a:lnTo>
                    <a:pt x="37654" y="12381"/>
                  </a:lnTo>
                  <a:lnTo>
                    <a:pt x="35709" y="12790"/>
                  </a:lnTo>
                  <a:lnTo>
                    <a:pt x="33765" y="13302"/>
                  </a:lnTo>
                  <a:lnTo>
                    <a:pt x="31924" y="14121"/>
                  </a:lnTo>
                  <a:lnTo>
                    <a:pt x="178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7"/>
          <p:cNvGrpSpPr/>
          <p:nvPr/>
        </p:nvGrpSpPr>
        <p:grpSpPr>
          <a:xfrm>
            <a:off x="5115047" y="1436307"/>
            <a:ext cx="472142" cy="472112"/>
            <a:chOff x="-44512325" y="3176075"/>
            <a:chExt cx="300900" cy="300900"/>
          </a:xfrm>
        </p:grpSpPr>
        <p:sp>
          <p:nvSpPr>
            <p:cNvPr id="346" name="Google Shape;346;p17"/>
            <p:cNvSpPr/>
            <p:nvPr/>
          </p:nvSpPr>
          <p:spPr>
            <a:xfrm>
              <a:off x="-44512325" y="3176075"/>
              <a:ext cx="300900" cy="300900"/>
            </a:xfrm>
            <a:custGeom>
              <a:avLst/>
              <a:gdLst/>
              <a:ahLst/>
              <a:cxnLst/>
              <a:rect l="l" t="t" r="r" b="b"/>
              <a:pathLst>
                <a:path w="12036" h="12036" extrusionOk="0">
                  <a:moveTo>
                    <a:pt x="3246" y="2868"/>
                  </a:moveTo>
                  <a:cubicBezTo>
                    <a:pt x="3435" y="2868"/>
                    <a:pt x="3592" y="3025"/>
                    <a:pt x="3592" y="3246"/>
                  </a:cubicBezTo>
                  <a:cubicBezTo>
                    <a:pt x="3592" y="3435"/>
                    <a:pt x="3435" y="3592"/>
                    <a:pt x="3246" y="3592"/>
                  </a:cubicBezTo>
                  <a:cubicBezTo>
                    <a:pt x="3057" y="3592"/>
                    <a:pt x="2899" y="3435"/>
                    <a:pt x="2899" y="3246"/>
                  </a:cubicBezTo>
                  <a:cubicBezTo>
                    <a:pt x="2899" y="3025"/>
                    <a:pt x="3057" y="2868"/>
                    <a:pt x="3246" y="2868"/>
                  </a:cubicBezTo>
                  <a:close/>
                  <a:moveTo>
                    <a:pt x="8854" y="2868"/>
                  </a:moveTo>
                  <a:cubicBezTo>
                    <a:pt x="9043" y="2868"/>
                    <a:pt x="9200" y="3025"/>
                    <a:pt x="9200" y="3246"/>
                  </a:cubicBezTo>
                  <a:cubicBezTo>
                    <a:pt x="9200" y="3435"/>
                    <a:pt x="9043" y="3592"/>
                    <a:pt x="8854" y="3592"/>
                  </a:cubicBezTo>
                  <a:cubicBezTo>
                    <a:pt x="8665" y="3592"/>
                    <a:pt x="8507" y="3435"/>
                    <a:pt x="8507" y="3246"/>
                  </a:cubicBezTo>
                  <a:cubicBezTo>
                    <a:pt x="8507" y="3025"/>
                    <a:pt x="8665" y="2868"/>
                    <a:pt x="8854" y="2868"/>
                  </a:cubicBezTo>
                  <a:close/>
                  <a:moveTo>
                    <a:pt x="6774" y="3277"/>
                  </a:moveTo>
                  <a:cubicBezTo>
                    <a:pt x="6963" y="3277"/>
                    <a:pt x="7121" y="3435"/>
                    <a:pt x="7121" y="3624"/>
                  </a:cubicBezTo>
                  <a:lnTo>
                    <a:pt x="7121" y="3876"/>
                  </a:lnTo>
                  <a:cubicBezTo>
                    <a:pt x="7247" y="3907"/>
                    <a:pt x="7341" y="3970"/>
                    <a:pt x="7467" y="4065"/>
                  </a:cubicBezTo>
                  <a:lnTo>
                    <a:pt x="7656" y="3939"/>
                  </a:lnTo>
                  <a:cubicBezTo>
                    <a:pt x="7706" y="3919"/>
                    <a:pt x="7766" y="3908"/>
                    <a:pt x="7825" y="3908"/>
                  </a:cubicBezTo>
                  <a:cubicBezTo>
                    <a:pt x="7955" y="3908"/>
                    <a:pt x="8086" y="3957"/>
                    <a:pt x="8129" y="4065"/>
                  </a:cubicBezTo>
                  <a:lnTo>
                    <a:pt x="8854" y="5294"/>
                  </a:lnTo>
                  <a:cubicBezTo>
                    <a:pt x="8917" y="5451"/>
                    <a:pt x="8885" y="5672"/>
                    <a:pt x="8728" y="5735"/>
                  </a:cubicBezTo>
                  <a:lnTo>
                    <a:pt x="8539" y="5861"/>
                  </a:lnTo>
                  <a:lnTo>
                    <a:pt x="8539" y="6270"/>
                  </a:lnTo>
                  <a:lnTo>
                    <a:pt x="8728" y="6396"/>
                  </a:lnTo>
                  <a:cubicBezTo>
                    <a:pt x="8885" y="6459"/>
                    <a:pt x="8980" y="6711"/>
                    <a:pt x="8854" y="6869"/>
                  </a:cubicBezTo>
                  <a:lnTo>
                    <a:pt x="8129" y="8066"/>
                  </a:lnTo>
                  <a:cubicBezTo>
                    <a:pt x="8043" y="8174"/>
                    <a:pt x="7927" y="8222"/>
                    <a:pt x="7812" y="8222"/>
                  </a:cubicBezTo>
                  <a:cubicBezTo>
                    <a:pt x="7759" y="8222"/>
                    <a:pt x="7706" y="8212"/>
                    <a:pt x="7656" y="8192"/>
                  </a:cubicBezTo>
                  <a:lnTo>
                    <a:pt x="7467" y="8066"/>
                  </a:lnTo>
                  <a:cubicBezTo>
                    <a:pt x="7341" y="8160"/>
                    <a:pt x="7215" y="8223"/>
                    <a:pt x="7121" y="8255"/>
                  </a:cubicBezTo>
                  <a:lnTo>
                    <a:pt x="7121" y="8507"/>
                  </a:lnTo>
                  <a:cubicBezTo>
                    <a:pt x="7121" y="8696"/>
                    <a:pt x="6963" y="8854"/>
                    <a:pt x="6774" y="8854"/>
                  </a:cubicBezTo>
                  <a:lnTo>
                    <a:pt x="5357" y="8854"/>
                  </a:lnTo>
                  <a:cubicBezTo>
                    <a:pt x="5136" y="8854"/>
                    <a:pt x="4978" y="8696"/>
                    <a:pt x="4978" y="8507"/>
                  </a:cubicBezTo>
                  <a:lnTo>
                    <a:pt x="4978" y="8255"/>
                  </a:lnTo>
                  <a:cubicBezTo>
                    <a:pt x="4884" y="8223"/>
                    <a:pt x="4758" y="8160"/>
                    <a:pt x="4632" y="8066"/>
                  </a:cubicBezTo>
                  <a:lnTo>
                    <a:pt x="4443" y="8192"/>
                  </a:lnTo>
                  <a:cubicBezTo>
                    <a:pt x="4393" y="8212"/>
                    <a:pt x="4334" y="8222"/>
                    <a:pt x="4274" y="8222"/>
                  </a:cubicBezTo>
                  <a:cubicBezTo>
                    <a:pt x="4145" y="8222"/>
                    <a:pt x="4013" y="8174"/>
                    <a:pt x="3970" y="8066"/>
                  </a:cubicBezTo>
                  <a:lnTo>
                    <a:pt x="3246" y="6869"/>
                  </a:lnTo>
                  <a:cubicBezTo>
                    <a:pt x="3183" y="6680"/>
                    <a:pt x="3214" y="6459"/>
                    <a:pt x="3372" y="6396"/>
                  </a:cubicBezTo>
                  <a:lnTo>
                    <a:pt x="3561" y="6270"/>
                  </a:lnTo>
                  <a:lnTo>
                    <a:pt x="3561" y="5861"/>
                  </a:lnTo>
                  <a:lnTo>
                    <a:pt x="3372" y="5735"/>
                  </a:lnTo>
                  <a:cubicBezTo>
                    <a:pt x="3214" y="5672"/>
                    <a:pt x="3151" y="5420"/>
                    <a:pt x="3246" y="5294"/>
                  </a:cubicBezTo>
                  <a:lnTo>
                    <a:pt x="3970" y="4065"/>
                  </a:lnTo>
                  <a:cubicBezTo>
                    <a:pt x="4013" y="3958"/>
                    <a:pt x="4142" y="3880"/>
                    <a:pt x="4270" y="3880"/>
                  </a:cubicBezTo>
                  <a:cubicBezTo>
                    <a:pt x="4331" y="3880"/>
                    <a:pt x="4392" y="3898"/>
                    <a:pt x="4443" y="3939"/>
                  </a:cubicBezTo>
                  <a:lnTo>
                    <a:pt x="4632" y="4065"/>
                  </a:lnTo>
                  <a:cubicBezTo>
                    <a:pt x="4758" y="3970"/>
                    <a:pt x="4884" y="3907"/>
                    <a:pt x="4978" y="3876"/>
                  </a:cubicBezTo>
                  <a:lnTo>
                    <a:pt x="4978" y="3624"/>
                  </a:lnTo>
                  <a:cubicBezTo>
                    <a:pt x="4978" y="3435"/>
                    <a:pt x="5136" y="3277"/>
                    <a:pt x="5357" y="3277"/>
                  </a:cubicBezTo>
                  <a:close/>
                  <a:moveTo>
                    <a:pt x="3246" y="8475"/>
                  </a:moveTo>
                  <a:cubicBezTo>
                    <a:pt x="3435" y="8475"/>
                    <a:pt x="3592" y="8633"/>
                    <a:pt x="3592" y="8822"/>
                  </a:cubicBezTo>
                  <a:cubicBezTo>
                    <a:pt x="3592" y="9043"/>
                    <a:pt x="3435" y="9169"/>
                    <a:pt x="3246" y="9169"/>
                  </a:cubicBezTo>
                  <a:cubicBezTo>
                    <a:pt x="3057" y="9169"/>
                    <a:pt x="2899" y="9011"/>
                    <a:pt x="2899" y="8822"/>
                  </a:cubicBezTo>
                  <a:cubicBezTo>
                    <a:pt x="2899" y="8633"/>
                    <a:pt x="3057" y="8475"/>
                    <a:pt x="3246" y="8475"/>
                  </a:cubicBezTo>
                  <a:close/>
                  <a:moveTo>
                    <a:pt x="8854" y="8475"/>
                  </a:moveTo>
                  <a:cubicBezTo>
                    <a:pt x="9043" y="8475"/>
                    <a:pt x="9200" y="8633"/>
                    <a:pt x="9200" y="8822"/>
                  </a:cubicBezTo>
                  <a:cubicBezTo>
                    <a:pt x="9200" y="9043"/>
                    <a:pt x="9043" y="9169"/>
                    <a:pt x="8854" y="9169"/>
                  </a:cubicBezTo>
                  <a:cubicBezTo>
                    <a:pt x="8665" y="9169"/>
                    <a:pt x="8507" y="9011"/>
                    <a:pt x="8507" y="8822"/>
                  </a:cubicBezTo>
                  <a:cubicBezTo>
                    <a:pt x="8507" y="8633"/>
                    <a:pt x="8665" y="8475"/>
                    <a:pt x="8854" y="84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8"/>
                  </a:lnTo>
                  <a:lnTo>
                    <a:pt x="2458" y="1418"/>
                  </a:lnTo>
                  <a:cubicBezTo>
                    <a:pt x="1891" y="1418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1"/>
                    <a:pt x="1" y="4600"/>
                  </a:cubicBezTo>
                  <a:cubicBezTo>
                    <a:pt x="1" y="4821"/>
                    <a:pt x="158" y="4978"/>
                    <a:pt x="347" y="4978"/>
                  </a:cubicBezTo>
                  <a:lnTo>
                    <a:pt x="1418" y="4978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89"/>
                  </a:lnTo>
                  <a:lnTo>
                    <a:pt x="347" y="7089"/>
                  </a:lnTo>
                  <a:cubicBezTo>
                    <a:pt x="158" y="7089"/>
                    <a:pt x="1" y="7247"/>
                    <a:pt x="1" y="7436"/>
                  </a:cubicBezTo>
                  <a:cubicBezTo>
                    <a:pt x="1" y="7656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18"/>
                    <a:pt x="2458" y="10618"/>
                  </a:cubicBezTo>
                  <a:lnTo>
                    <a:pt x="2836" y="10618"/>
                  </a:lnTo>
                  <a:lnTo>
                    <a:pt x="2836" y="11689"/>
                  </a:lnTo>
                  <a:cubicBezTo>
                    <a:pt x="2836" y="11878"/>
                    <a:pt x="2994" y="12036"/>
                    <a:pt x="3183" y="12036"/>
                  </a:cubicBezTo>
                  <a:cubicBezTo>
                    <a:pt x="3372" y="12036"/>
                    <a:pt x="3529" y="11878"/>
                    <a:pt x="3529" y="11689"/>
                  </a:cubicBezTo>
                  <a:lnTo>
                    <a:pt x="3529" y="10618"/>
                  </a:lnTo>
                  <a:lnTo>
                    <a:pt x="4254" y="10618"/>
                  </a:lnTo>
                  <a:lnTo>
                    <a:pt x="4254" y="11689"/>
                  </a:lnTo>
                  <a:cubicBezTo>
                    <a:pt x="4254" y="11878"/>
                    <a:pt x="4411" y="12036"/>
                    <a:pt x="4600" y="12036"/>
                  </a:cubicBezTo>
                  <a:cubicBezTo>
                    <a:pt x="4789" y="12036"/>
                    <a:pt x="4947" y="11878"/>
                    <a:pt x="4947" y="11689"/>
                  </a:cubicBezTo>
                  <a:lnTo>
                    <a:pt x="4947" y="10618"/>
                  </a:lnTo>
                  <a:lnTo>
                    <a:pt x="5672" y="10618"/>
                  </a:lnTo>
                  <a:lnTo>
                    <a:pt x="5672" y="11689"/>
                  </a:lnTo>
                  <a:cubicBezTo>
                    <a:pt x="5672" y="11878"/>
                    <a:pt x="5829" y="12036"/>
                    <a:pt x="6018" y="12036"/>
                  </a:cubicBezTo>
                  <a:cubicBezTo>
                    <a:pt x="6207" y="12036"/>
                    <a:pt x="6365" y="11878"/>
                    <a:pt x="6365" y="11689"/>
                  </a:cubicBezTo>
                  <a:lnTo>
                    <a:pt x="6365" y="10618"/>
                  </a:lnTo>
                  <a:lnTo>
                    <a:pt x="7089" y="10618"/>
                  </a:lnTo>
                  <a:lnTo>
                    <a:pt x="7089" y="11689"/>
                  </a:lnTo>
                  <a:cubicBezTo>
                    <a:pt x="7089" y="11878"/>
                    <a:pt x="7247" y="12036"/>
                    <a:pt x="7436" y="12036"/>
                  </a:cubicBezTo>
                  <a:cubicBezTo>
                    <a:pt x="7625" y="12036"/>
                    <a:pt x="7782" y="11878"/>
                    <a:pt x="7782" y="11689"/>
                  </a:cubicBezTo>
                  <a:lnTo>
                    <a:pt x="7782" y="10618"/>
                  </a:lnTo>
                  <a:lnTo>
                    <a:pt x="8507" y="10618"/>
                  </a:lnTo>
                  <a:lnTo>
                    <a:pt x="8507" y="11689"/>
                  </a:lnTo>
                  <a:cubicBezTo>
                    <a:pt x="8507" y="11878"/>
                    <a:pt x="8665" y="12036"/>
                    <a:pt x="8854" y="12036"/>
                  </a:cubicBezTo>
                  <a:cubicBezTo>
                    <a:pt x="9043" y="12036"/>
                    <a:pt x="9200" y="11878"/>
                    <a:pt x="9200" y="11689"/>
                  </a:cubicBezTo>
                  <a:lnTo>
                    <a:pt x="9200" y="10618"/>
                  </a:lnTo>
                  <a:lnTo>
                    <a:pt x="9547" y="10618"/>
                  </a:lnTo>
                  <a:cubicBezTo>
                    <a:pt x="10145" y="10618"/>
                    <a:pt x="10618" y="10177"/>
                    <a:pt x="10618" y="9578"/>
                  </a:cubicBezTo>
                  <a:lnTo>
                    <a:pt x="10618" y="9232"/>
                  </a:lnTo>
                  <a:lnTo>
                    <a:pt x="11689" y="9232"/>
                  </a:lnTo>
                  <a:cubicBezTo>
                    <a:pt x="11878" y="9232"/>
                    <a:pt x="12036" y="9074"/>
                    <a:pt x="12036" y="8854"/>
                  </a:cubicBezTo>
                  <a:cubicBezTo>
                    <a:pt x="12036" y="8665"/>
                    <a:pt x="11878" y="8507"/>
                    <a:pt x="11689" y="8507"/>
                  </a:cubicBezTo>
                  <a:lnTo>
                    <a:pt x="10618" y="8507"/>
                  </a:lnTo>
                  <a:lnTo>
                    <a:pt x="10618" y="7814"/>
                  </a:lnTo>
                  <a:lnTo>
                    <a:pt x="11689" y="7814"/>
                  </a:lnTo>
                  <a:cubicBezTo>
                    <a:pt x="11878" y="7814"/>
                    <a:pt x="12036" y="7656"/>
                    <a:pt x="12036" y="7436"/>
                  </a:cubicBezTo>
                  <a:cubicBezTo>
                    <a:pt x="12036" y="7247"/>
                    <a:pt x="11878" y="7089"/>
                    <a:pt x="11689" y="7089"/>
                  </a:cubicBezTo>
                  <a:lnTo>
                    <a:pt x="10618" y="7089"/>
                  </a:lnTo>
                  <a:lnTo>
                    <a:pt x="10618" y="6396"/>
                  </a:lnTo>
                  <a:lnTo>
                    <a:pt x="11689" y="6396"/>
                  </a:lnTo>
                  <a:cubicBezTo>
                    <a:pt x="11878" y="6396"/>
                    <a:pt x="12036" y="6239"/>
                    <a:pt x="12036" y="6018"/>
                  </a:cubicBezTo>
                  <a:cubicBezTo>
                    <a:pt x="12036" y="5829"/>
                    <a:pt x="11878" y="5672"/>
                    <a:pt x="11689" y="5672"/>
                  </a:cubicBezTo>
                  <a:lnTo>
                    <a:pt x="10618" y="5672"/>
                  </a:lnTo>
                  <a:lnTo>
                    <a:pt x="10618" y="4978"/>
                  </a:lnTo>
                  <a:lnTo>
                    <a:pt x="11689" y="4978"/>
                  </a:lnTo>
                  <a:cubicBezTo>
                    <a:pt x="11878" y="4978"/>
                    <a:pt x="12036" y="4821"/>
                    <a:pt x="12036" y="4600"/>
                  </a:cubicBezTo>
                  <a:cubicBezTo>
                    <a:pt x="12036" y="4411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6" y="3372"/>
                    <a:pt x="12036" y="3183"/>
                  </a:cubicBezTo>
                  <a:cubicBezTo>
                    <a:pt x="12036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8"/>
                    <a:pt x="9547" y="1418"/>
                  </a:cubicBezTo>
                  <a:lnTo>
                    <a:pt x="9200" y="1418"/>
                  </a:lnTo>
                  <a:lnTo>
                    <a:pt x="9200" y="347"/>
                  </a:lnTo>
                  <a:cubicBezTo>
                    <a:pt x="9200" y="158"/>
                    <a:pt x="9043" y="1"/>
                    <a:pt x="8854" y="1"/>
                  </a:cubicBezTo>
                  <a:cubicBezTo>
                    <a:pt x="8665" y="1"/>
                    <a:pt x="8507" y="158"/>
                    <a:pt x="8507" y="347"/>
                  </a:cubicBezTo>
                  <a:lnTo>
                    <a:pt x="8507" y="1418"/>
                  </a:lnTo>
                  <a:lnTo>
                    <a:pt x="7782" y="1418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8"/>
                  </a:lnTo>
                  <a:lnTo>
                    <a:pt x="6365" y="1418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2" y="158"/>
                    <a:pt x="5672" y="347"/>
                  </a:cubicBezTo>
                  <a:lnTo>
                    <a:pt x="5672" y="1418"/>
                  </a:lnTo>
                  <a:lnTo>
                    <a:pt x="4947" y="1418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8"/>
                  </a:lnTo>
                  <a:lnTo>
                    <a:pt x="3529" y="1418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-44369750" y="33178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-44411500" y="3275325"/>
              <a:ext cx="100825" cy="102400"/>
            </a:xfrm>
            <a:custGeom>
              <a:avLst/>
              <a:gdLst/>
              <a:ahLst/>
              <a:cxnLst/>
              <a:rect l="l" t="t" r="r" b="b"/>
              <a:pathLst>
                <a:path w="4033" h="4096" extrusionOk="0">
                  <a:moveTo>
                    <a:pt x="2017" y="1008"/>
                  </a:moveTo>
                  <a:cubicBezTo>
                    <a:pt x="2615" y="1008"/>
                    <a:pt x="3088" y="1481"/>
                    <a:pt x="3088" y="2048"/>
                  </a:cubicBezTo>
                  <a:cubicBezTo>
                    <a:pt x="3088" y="2647"/>
                    <a:pt x="2615" y="3119"/>
                    <a:pt x="2017" y="3119"/>
                  </a:cubicBezTo>
                  <a:cubicBezTo>
                    <a:pt x="1418" y="3119"/>
                    <a:pt x="945" y="2647"/>
                    <a:pt x="945" y="2048"/>
                  </a:cubicBezTo>
                  <a:cubicBezTo>
                    <a:pt x="945" y="1481"/>
                    <a:pt x="1418" y="1008"/>
                    <a:pt x="2017" y="1008"/>
                  </a:cubicBezTo>
                  <a:close/>
                  <a:moveTo>
                    <a:pt x="1670" y="0"/>
                  </a:moveTo>
                  <a:lnTo>
                    <a:pt x="1670" y="126"/>
                  </a:lnTo>
                  <a:cubicBezTo>
                    <a:pt x="1670" y="284"/>
                    <a:pt x="1576" y="410"/>
                    <a:pt x="1418" y="441"/>
                  </a:cubicBezTo>
                  <a:cubicBezTo>
                    <a:pt x="1229" y="536"/>
                    <a:pt x="1040" y="630"/>
                    <a:pt x="882" y="756"/>
                  </a:cubicBezTo>
                  <a:cubicBezTo>
                    <a:pt x="809" y="811"/>
                    <a:pt x="725" y="845"/>
                    <a:pt x="643" y="845"/>
                  </a:cubicBezTo>
                  <a:cubicBezTo>
                    <a:pt x="584" y="845"/>
                    <a:pt x="526" y="828"/>
                    <a:pt x="473" y="788"/>
                  </a:cubicBezTo>
                  <a:lnTo>
                    <a:pt x="347" y="725"/>
                  </a:lnTo>
                  <a:lnTo>
                    <a:pt x="0" y="1324"/>
                  </a:lnTo>
                  <a:lnTo>
                    <a:pt x="126" y="1387"/>
                  </a:lnTo>
                  <a:cubicBezTo>
                    <a:pt x="252" y="1481"/>
                    <a:pt x="315" y="1639"/>
                    <a:pt x="284" y="1733"/>
                  </a:cubicBezTo>
                  <a:cubicBezTo>
                    <a:pt x="252" y="1985"/>
                    <a:pt x="252" y="2143"/>
                    <a:pt x="284" y="2363"/>
                  </a:cubicBezTo>
                  <a:cubicBezTo>
                    <a:pt x="315" y="2521"/>
                    <a:pt x="252" y="2647"/>
                    <a:pt x="126" y="2741"/>
                  </a:cubicBezTo>
                  <a:lnTo>
                    <a:pt x="0" y="2804"/>
                  </a:lnTo>
                  <a:lnTo>
                    <a:pt x="347" y="3403"/>
                  </a:lnTo>
                  <a:lnTo>
                    <a:pt x="473" y="3308"/>
                  </a:lnTo>
                  <a:cubicBezTo>
                    <a:pt x="518" y="3286"/>
                    <a:pt x="566" y="3276"/>
                    <a:pt x="616" y="3276"/>
                  </a:cubicBezTo>
                  <a:cubicBezTo>
                    <a:pt x="707" y="3276"/>
                    <a:pt x="801" y="3310"/>
                    <a:pt x="882" y="3371"/>
                  </a:cubicBezTo>
                  <a:cubicBezTo>
                    <a:pt x="1040" y="3529"/>
                    <a:pt x="1229" y="3592"/>
                    <a:pt x="1418" y="3686"/>
                  </a:cubicBezTo>
                  <a:cubicBezTo>
                    <a:pt x="1576" y="3718"/>
                    <a:pt x="1670" y="3875"/>
                    <a:pt x="1670" y="4001"/>
                  </a:cubicBezTo>
                  <a:lnTo>
                    <a:pt x="1670" y="4096"/>
                  </a:lnTo>
                  <a:lnTo>
                    <a:pt x="2363" y="4096"/>
                  </a:lnTo>
                  <a:lnTo>
                    <a:pt x="2363" y="4001"/>
                  </a:lnTo>
                  <a:cubicBezTo>
                    <a:pt x="2363" y="3844"/>
                    <a:pt x="2458" y="3718"/>
                    <a:pt x="2615" y="3686"/>
                  </a:cubicBezTo>
                  <a:cubicBezTo>
                    <a:pt x="2804" y="3592"/>
                    <a:pt x="2993" y="3466"/>
                    <a:pt x="3151" y="3371"/>
                  </a:cubicBezTo>
                  <a:cubicBezTo>
                    <a:pt x="3232" y="3310"/>
                    <a:pt x="3327" y="3276"/>
                    <a:pt x="3417" y="3276"/>
                  </a:cubicBezTo>
                  <a:cubicBezTo>
                    <a:pt x="3467" y="3276"/>
                    <a:pt x="3516" y="3286"/>
                    <a:pt x="3560" y="3308"/>
                  </a:cubicBezTo>
                  <a:lnTo>
                    <a:pt x="3686" y="3403"/>
                  </a:lnTo>
                  <a:lnTo>
                    <a:pt x="4033" y="2804"/>
                  </a:lnTo>
                  <a:lnTo>
                    <a:pt x="3907" y="2741"/>
                  </a:lnTo>
                  <a:cubicBezTo>
                    <a:pt x="3781" y="2647"/>
                    <a:pt x="3718" y="2489"/>
                    <a:pt x="3749" y="2363"/>
                  </a:cubicBezTo>
                  <a:cubicBezTo>
                    <a:pt x="3781" y="2143"/>
                    <a:pt x="3781" y="1985"/>
                    <a:pt x="3749" y="1733"/>
                  </a:cubicBezTo>
                  <a:cubicBezTo>
                    <a:pt x="3718" y="1576"/>
                    <a:pt x="3781" y="1481"/>
                    <a:pt x="3907" y="1387"/>
                  </a:cubicBezTo>
                  <a:lnTo>
                    <a:pt x="4033" y="1324"/>
                  </a:lnTo>
                  <a:lnTo>
                    <a:pt x="3686" y="725"/>
                  </a:lnTo>
                  <a:lnTo>
                    <a:pt x="3560" y="788"/>
                  </a:lnTo>
                  <a:cubicBezTo>
                    <a:pt x="3502" y="832"/>
                    <a:pt x="3437" y="855"/>
                    <a:pt x="3371" y="855"/>
                  </a:cubicBezTo>
                  <a:cubicBezTo>
                    <a:pt x="3295" y="855"/>
                    <a:pt x="3218" y="824"/>
                    <a:pt x="3151" y="756"/>
                  </a:cubicBezTo>
                  <a:cubicBezTo>
                    <a:pt x="2993" y="599"/>
                    <a:pt x="2804" y="536"/>
                    <a:pt x="2615" y="441"/>
                  </a:cubicBezTo>
                  <a:cubicBezTo>
                    <a:pt x="2458" y="410"/>
                    <a:pt x="2363" y="252"/>
                    <a:pt x="2363" y="126"/>
                  </a:cubicBez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7"/>
          <p:cNvGrpSpPr/>
          <p:nvPr/>
        </p:nvGrpSpPr>
        <p:grpSpPr>
          <a:xfrm>
            <a:off x="1256152" y="1911216"/>
            <a:ext cx="4062341" cy="382176"/>
            <a:chOff x="695359" y="2270818"/>
            <a:chExt cx="4062341" cy="382176"/>
          </a:xfrm>
        </p:grpSpPr>
        <p:sp>
          <p:nvSpPr>
            <p:cNvPr id="350" name="Google Shape;350;p17"/>
            <p:cNvSpPr txBox="1"/>
            <p:nvPr/>
          </p:nvSpPr>
          <p:spPr>
            <a:xfrm>
              <a:off x="695359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Dataset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1" name="Google Shape;351;p17"/>
            <p:cNvSpPr txBox="1"/>
            <p:nvPr/>
          </p:nvSpPr>
          <p:spPr>
            <a:xfrm>
              <a:off x="1414500" y="2270818"/>
              <a:ext cx="3343200" cy="382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fr-FR" dirty="0"/>
                <a:t>: </a:t>
              </a:r>
              <a:r>
                <a:rPr lang="fr-FR" dirty="0" err="1"/>
                <a:t>fetch_lfw_people</a:t>
              </a:r>
              <a:endParaRPr lang="fr-FR" dirty="0"/>
            </a:p>
          </p:txBody>
        </p:sp>
      </p:grpSp>
      <p:grpSp>
        <p:nvGrpSpPr>
          <p:cNvPr id="352" name="Google Shape;352;p17"/>
          <p:cNvGrpSpPr/>
          <p:nvPr/>
        </p:nvGrpSpPr>
        <p:grpSpPr>
          <a:xfrm>
            <a:off x="5114998" y="2351182"/>
            <a:ext cx="3343204" cy="1488799"/>
            <a:chOff x="5114996" y="2302076"/>
            <a:chExt cx="3343204" cy="1488799"/>
          </a:xfrm>
        </p:grpSpPr>
        <p:sp>
          <p:nvSpPr>
            <p:cNvPr id="353" name="Google Shape;353;p17"/>
            <p:cNvSpPr txBox="1"/>
            <p:nvPr/>
          </p:nvSpPr>
          <p:spPr>
            <a:xfrm>
              <a:off x="5114996" y="2302076"/>
              <a:ext cx="2114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Objectifs :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4" name="Google Shape;354;p17"/>
            <p:cNvSpPr txBox="1"/>
            <p:nvPr/>
          </p:nvSpPr>
          <p:spPr>
            <a:xfrm>
              <a:off x="5115000" y="2657475"/>
              <a:ext cx="3343200" cy="11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fr-FR" dirty="0">
                  <a:latin typeface="Roboto"/>
                  <a:ea typeface="Roboto"/>
                  <a:cs typeface="Roboto"/>
                  <a:sym typeface="Roboto"/>
                </a:rPr>
                <a:t>Création d’un modèle de machine </a:t>
              </a:r>
              <a:r>
                <a:rPr lang="fr-FR" dirty="0" err="1">
                  <a:latin typeface="Roboto"/>
                  <a:ea typeface="Roboto"/>
                  <a:cs typeface="Roboto"/>
                  <a:sym typeface="Roboto"/>
                </a:rPr>
                <a:t>learning</a:t>
              </a:r>
              <a:r>
                <a:rPr lang="fr-FR" dirty="0">
                  <a:latin typeface="Roboto"/>
                  <a:ea typeface="Roboto"/>
                  <a:cs typeface="Roboto"/>
                  <a:sym typeface="Roboto"/>
                </a:rPr>
                <a:t> pour détection de visage,</a:t>
              </a:r>
            </a:p>
            <a:p>
              <a:pPr marL="320040" lvl="0" indent="-317500" algn="l" rtl="0">
                <a:spcBef>
                  <a:spcPts val="0"/>
                </a:spcBef>
                <a:spcAft>
                  <a:spcPts val="0"/>
                </a:spcAft>
                <a:buSzPts val="1400"/>
                <a:buFont typeface="Roboto"/>
                <a:buChar char="●"/>
              </a:pPr>
              <a:r>
                <a:rPr lang="fr-FR" dirty="0">
                  <a:latin typeface="Roboto"/>
                  <a:ea typeface="Roboto"/>
                  <a:cs typeface="Roboto"/>
                  <a:sym typeface="Roboto"/>
                </a:rPr>
                <a:t>Création d’une application web avec </a:t>
              </a:r>
              <a:r>
                <a:rPr lang="fr-FR" dirty="0" err="1">
                  <a:latin typeface="Roboto"/>
                  <a:ea typeface="Roboto"/>
                  <a:cs typeface="Roboto"/>
                  <a:sym typeface="Roboto"/>
                </a:rPr>
                <a:t>flask</a:t>
              </a:r>
              <a:r>
                <a:rPr lang="fr-FR" dirty="0">
                  <a:latin typeface="Roboto"/>
                  <a:ea typeface="Roboto"/>
                  <a:cs typeface="Roboto"/>
                  <a:sym typeface="Roboto"/>
                </a:rPr>
                <a:t> pour </a:t>
              </a:r>
              <a:r>
                <a:rPr lang="fr-FR" dirty="0" err="1">
                  <a:latin typeface="Roboto"/>
                  <a:ea typeface="Roboto"/>
                  <a:cs typeface="Roboto"/>
                  <a:sym typeface="Roboto"/>
                </a:rPr>
                <a:t>détéction</a:t>
              </a:r>
              <a:r>
                <a:rPr lang="fr-FR" dirty="0">
                  <a:latin typeface="Roboto"/>
                  <a:ea typeface="Roboto"/>
                  <a:cs typeface="Roboto"/>
                  <a:sym typeface="Roboto"/>
                </a:rPr>
                <a:t> de visage à partir d’une image 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5" name="Google Shape;355;p17"/>
          <p:cNvSpPr/>
          <p:nvPr/>
        </p:nvSpPr>
        <p:spPr>
          <a:xfrm>
            <a:off x="4184410" y="2574675"/>
            <a:ext cx="784800" cy="78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62" y="2351182"/>
            <a:ext cx="2394429" cy="16842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Détéction visage 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Etapes 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85900"/>
            <a:ext cx="4412143" cy="336625"/>
            <a:chOff x="4122280" y="1385900"/>
            <a:chExt cx="4412143" cy="336625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091062" y="1385900"/>
              <a:ext cx="2443361" cy="3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dirty="0" err="1"/>
                <a:t>from</a:t>
              </a:r>
              <a:r>
                <a:rPr lang="fr-FR" dirty="0"/>
                <a:t> </a:t>
              </a:r>
              <a:r>
                <a:rPr lang="fr-FR" dirty="0" err="1"/>
                <a:t>sklearn.datasets</a:t>
              </a:r>
              <a:r>
                <a:rPr lang="fr-FR" dirty="0"/>
                <a:t> import </a:t>
              </a:r>
              <a:r>
                <a:rPr lang="fr-FR" dirty="0" err="1"/>
                <a:t>fetch_lfw_people</a:t>
              </a:r>
              <a:endParaRPr lang="fr-FR" dirty="0"/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Importation dataset 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5"/>
            <a:ext cx="4412143" cy="331800"/>
            <a:chOff x="4122280" y="3397025"/>
            <a:chExt cx="4412143" cy="331800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6264996" y="3419250"/>
              <a:ext cx="2269427" cy="3095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Data Traing +  Data Test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Division Data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3960912" y="2391850"/>
            <a:ext cx="4725887" cy="333831"/>
            <a:chOff x="3960912" y="2391850"/>
            <a:chExt cx="4725887" cy="333831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264996" y="2393875"/>
              <a:ext cx="2421803" cy="331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fr-FR" dirty="0">
                  <a:ea typeface="Roboto"/>
                </a:rPr>
                <a:t>HOG(</a:t>
              </a:r>
              <a:r>
                <a:rPr lang="fr-FR" dirty="0"/>
                <a:t>Un descripteur de fonctionnalités)</a:t>
              </a:r>
              <a:r>
                <a:rPr lang="fr-FR" dirty="0">
                  <a:ea typeface="Roboto"/>
                </a:rPr>
                <a:t> + </a:t>
              </a:r>
              <a:r>
                <a:rPr lang="fr-FR" dirty="0" err="1">
                  <a:ea typeface="Roboto"/>
                </a:rPr>
                <a:t>Scalling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3960912" y="2391850"/>
              <a:ext cx="1956385" cy="333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Augmantation Data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38" name="Google Shape;438;p18"/>
          <p:cNvSpPr/>
          <p:nvPr/>
        </p:nvSpPr>
        <p:spPr>
          <a:xfrm>
            <a:off x="1947875" y="3619500"/>
            <a:ext cx="2233600" cy="1171575"/>
          </a:xfrm>
          <a:custGeom>
            <a:avLst/>
            <a:gdLst/>
            <a:ahLst/>
            <a:cxnLst/>
            <a:rect l="l" t="t" r="r" b="b"/>
            <a:pathLst>
              <a:path w="89344" h="46863" extrusionOk="0">
                <a:moveTo>
                  <a:pt x="0" y="0"/>
                </a:moveTo>
                <a:lnTo>
                  <a:pt x="89344" y="28956"/>
                </a:lnTo>
                <a:lnTo>
                  <a:pt x="87249" y="46863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39" name="Google Shape;439;p18"/>
          <p:cNvGrpSpPr/>
          <p:nvPr/>
        </p:nvGrpSpPr>
        <p:grpSpPr>
          <a:xfrm>
            <a:off x="3961063" y="4241025"/>
            <a:ext cx="4725888" cy="650100"/>
            <a:chOff x="3961063" y="4241025"/>
            <a:chExt cx="4725888" cy="650100"/>
          </a:xfrm>
        </p:grpSpPr>
        <p:sp>
          <p:nvSpPr>
            <p:cNvPr id="440" name="Google Shape;440;p18"/>
            <p:cNvSpPr/>
            <p:nvPr/>
          </p:nvSpPr>
          <p:spPr>
            <a:xfrm>
              <a:off x="5010150" y="42410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>
              <a:off x="3961063" y="43338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18"/>
          <p:cNvGrpSpPr/>
          <p:nvPr/>
        </p:nvGrpSpPr>
        <p:grpSpPr>
          <a:xfrm>
            <a:off x="4122280" y="4400175"/>
            <a:ext cx="4412143" cy="331800"/>
            <a:chOff x="4122280" y="4400175"/>
            <a:chExt cx="4412143" cy="331800"/>
          </a:xfrm>
        </p:grpSpPr>
        <p:sp>
          <p:nvSpPr>
            <p:cNvPr id="443" name="Google Shape;443;p18"/>
            <p:cNvSpPr txBox="1"/>
            <p:nvPr/>
          </p:nvSpPr>
          <p:spPr>
            <a:xfrm>
              <a:off x="6091062" y="4400175"/>
              <a:ext cx="2443361" cy="331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KNN,SVM,DecisionTree,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RandomForest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18"/>
            <p:cNvSpPr txBox="1"/>
            <p:nvPr/>
          </p:nvSpPr>
          <p:spPr>
            <a:xfrm>
              <a:off x="4122280" y="440017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Essaye des algorithmes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457200" y="1324425"/>
            <a:ext cx="2889300" cy="3407700"/>
          </a:xfrm>
          <a:prstGeom prst="roundRect">
            <a:avLst>
              <a:gd name="adj" fmla="val 14082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46237" y="1841625"/>
            <a:ext cx="25467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Détéction visage </a:t>
            </a:r>
            <a:endParaRPr sz="21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62" name="Google Shape;362;p18"/>
          <p:cNvGrpSpPr/>
          <p:nvPr/>
        </p:nvGrpSpPr>
        <p:grpSpPr>
          <a:xfrm>
            <a:off x="851113" y="2915825"/>
            <a:ext cx="2133450" cy="1431550"/>
            <a:chOff x="851113" y="2915825"/>
            <a:chExt cx="2133450" cy="1431550"/>
          </a:xfrm>
        </p:grpSpPr>
        <p:sp>
          <p:nvSpPr>
            <p:cNvPr id="363" name="Google Shape;363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extrusionOk="0">
                  <a:moveTo>
                    <a:pt x="40299" y="1"/>
                  </a:moveTo>
                  <a:lnTo>
                    <a:pt x="39445" y="15"/>
                  </a:lnTo>
                  <a:lnTo>
                    <a:pt x="38592" y="44"/>
                  </a:lnTo>
                  <a:lnTo>
                    <a:pt x="37752" y="100"/>
                  </a:lnTo>
                  <a:lnTo>
                    <a:pt x="36912" y="157"/>
                  </a:lnTo>
                  <a:lnTo>
                    <a:pt x="36087" y="243"/>
                  </a:lnTo>
                  <a:lnTo>
                    <a:pt x="35262" y="328"/>
                  </a:lnTo>
                  <a:lnTo>
                    <a:pt x="34436" y="442"/>
                  </a:lnTo>
                  <a:lnTo>
                    <a:pt x="33640" y="570"/>
                  </a:lnTo>
                  <a:lnTo>
                    <a:pt x="32843" y="698"/>
                  </a:lnTo>
                  <a:lnTo>
                    <a:pt x="32046" y="855"/>
                  </a:lnTo>
                  <a:lnTo>
                    <a:pt x="31263" y="1025"/>
                  </a:lnTo>
                  <a:lnTo>
                    <a:pt x="30481" y="1196"/>
                  </a:lnTo>
                  <a:lnTo>
                    <a:pt x="29712" y="1395"/>
                  </a:lnTo>
                  <a:lnTo>
                    <a:pt x="28958" y="1595"/>
                  </a:lnTo>
                  <a:lnTo>
                    <a:pt x="28204" y="1808"/>
                  </a:lnTo>
                  <a:lnTo>
                    <a:pt x="27464" y="2036"/>
                  </a:lnTo>
                  <a:lnTo>
                    <a:pt x="26724" y="2263"/>
                  </a:lnTo>
                  <a:lnTo>
                    <a:pt x="25998" y="2520"/>
                  </a:lnTo>
                  <a:lnTo>
                    <a:pt x="25272" y="2776"/>
                  </a:lnTo>
                  <a:lnTo>
                    <a:pt x="24575" y="3032"/>
                  </a:lnTo>
                  <a:lnTo>
                    <a:pt x="23864" y="3316"/>
                  </a:lnTo>
                  <a:lnTo>
                    <a:pt x="23181" y="3601"/>
                  </a:lnTo>
                  <a:lnTo>
                    <a:pt x="22483" y="3886"/>
                  </a:lnTo>
                  <a:lnTo>
                    <a:pt x="21815" y="4184"/>
                  </a:lnTo>
                  <a:lnTo>
                    <a:pt x="21146" y="4497"/>
                  </a:lnTo>
                  <a:lnTo>
                    <a:pt x="20491" y="4811"/>
                  </a:lnTo>
                  <a:lnTo>
                    <a:pt x="19837" y="5138"/>
                  </a:lnTo>
                  <a:lnTo>
                    <a:pt x="19196" y="5465"/>
                  </a:lnTo>
                  <a:lnTo>
                    <a:pt x="18570" y="5792"/>
                  </a:lnTo>
                  <a:lnTo>
                    <a:pt x="17944" y="6134"/>
                  </a:lnTo>
                  <a:lnTo>
                    <a:pt x="17332" y="6475"/>
                  </a:lnTo>
                  <a:lnTo>
                    <a:pt x="16137" y="7187"/>
                  </a:lnTo>
                  <a:lnTo>
                    <a:pt x="14984" y="7898"/>
                  </a:lnTo>
                  <a:lnTo>
                    <a:pt x="13860" y="8624"/>
                  </a:lnTo>
                  <a:lnTo>
                    <a:pt x="12779" y="9364"/>
                  </a:lnTo>
                  <a:lnTo>
                    <a:pt x="11740" y="10104"/>
                  </a:lnTo>
                  <a:lnTo>
                    <a:pt x="10729" y="10858"/>
                  </a:lnTo>
                  <a:lnTo>
                    <a:pt x="9776" y="11598"/>
                  </a:lnTo>
                  <a:lnTo>
                    <a:pt x="8851" y="12338"/>
                  </a:lnTo>
                  <a:lnTo>
                    <a:pt x="7983" y="13078"/>
                  </a:lnTo>
                  <a:lnTo>
                    <a:pt x="7143" y="13790"/>
                  </a:lnTo>
                  <a:lnTo>
                    <a:pt x="6347" y="14501"/>
                  </a:lnTo>
                  <a:lnTo>
                    <a:pt x="5607" y="15184"/>
                  </a:lnTo>
                  <a:lnTo>
                    <a:pt x="4895" y="15853"/>
                  </a:lnTo>
                  <a:lnTo>
                    <a:pt x="4241" y="16508"/>
                  </a:lnTo>
                  <a:lnTo>
                    <a:pt x="3629" y="17119"/>
                  </a:lnTo>
                  <a:lnTo>
                    <a:pt x="3060" y="17717"/>
                  </a:lnTo>
                  <a:lnTo>
                    <a:pt x="2533" y="18258"/>
                  </a:lnTo>
                  <a:lnTo>
                    <a:pt x="2063" y="18784"/>
                  </a:lnTo>
                  <a:lnTo>
                    <a:pt x="1637" y="19254"/>
                  </a:lnTo>
                  <a:lnTo>
                    <a:pt x="925" y="20079"/>
                  </a:lnTo>
                  <a:lnTo>
                    <a:pt x="413" y="20691"/>
                  </a:lnTo>
                  <a:lnTo>
                    <a:pt x="0" y="21218"/>
                  </a:lnTo>
                  <a:lnTo>
                    <a:pt x="1039" y="22342"/>
                  </a:lnTo>
                  <a:lnTo>
                    <a:pt x="2078" y="23423"/>
                  </a:lnTo>
                  <a:lnTo>
                    <a:pt x="3102" y="24476"/>
                  </a:lnTo>
                  <a:lnTo>
                    <a:pt x="4141" y="25501"/>
                  </a:lnTo>
                  <a:lnTo>
                    <a:pt x="5166" y="26483"/>
                  </a:lnTo>
                  <a:lnTo>
                    <a:pt x="6204" y="27436"/>
                  </a:lnTo>
                  <a:lnTo>
                    <a:pt x="7229" y="28361"/>
                  </a:lnTo>
                  <a:lnTo>
                    <a:pt x="8253" y="29243"/>
                  </a:lnTo>
                  <a:lnTo>
                    <a:pt x="9264" y="30097"/>
                  </a:lnTo>
                  <a:lnTo>
                    <a:pt x="10288" y="30922"/>
                  </a:lnTo>
                  <a:lnTo>
                    <a:pt x="11299" y="31719"/>
                  </a:lnTo>
                  <a:lnTo>
                    <a:pt x="12309" y="32474"/>
                  </a:lnTo>
                  <a:lnTo>
                    <a:pt x="13319" y="33199"/>
                  </a:lnTo>
                  <a:lnTo>
                    <a:pt x="14315" y="33897"/>
                  </a:lnTo>
                  <a:lnTo>
                    <a:pt x="15326" y="34565"/>
                  </a:lnTo>
                  <a:lnTo>
                    <a:pt x="16322" y="35206"/>
                  </a:lnTo>
                  <a:lnTo>
                    <a:pt x="17304" y="35818"/>
                  </a:lnTo>
                  <a:lnTo>
                    <a:pt x="18300" y="36401"/>
                  </a:lnTo>
                  <a:lnTo>
                    <a:pt x="19282" y="36956"/>
                  </a:lnTo>
                  <a:lnTo>
                    <a:pt x="20263" y="37482"/>
                  </a:lnTo>
                  <a:lnTo>
                    <a:pt x="21245" y="37981"/>
                  </a:lnTo>
                  <a:lnTo>
                    <a:pt x="22213" y="38450"/>
                  </a:lnTo>
                  <a:lnTo>
                    <a:pt x="23195" y="38891"/>
                  </a:lnTo>
                  <a:lnTo>
                    <a:pt x="24148" y="39318"/>
                  </a:lnTo>
                  <a:lnTo>
                    <a:pt x="25116" y="39702"/>
                  </a:lnTo>
                  <a:lnTo>
                    <a:pt x="26069" y="40072"/>
                  </a:lnTo>
                  <a:lnTo>
                    <a:pt x="27023" y="40414"/>
                  </a:lnTo>
                  <a:lnTo>
                    <a:pt x="27976" y="40741"/>
                  </a:lnTo>
                  <a:lnTo>
                    <a:pt x="28915" y="41040"/>
                  </a:lnTo>
                  <a:lnTo>
                    <a:pt x="29854" y="41310"/>
                  </a:lnTo>
                  <a:lnTo>
                    <a:pt x="30779" y="41552"/>
                  </a:lnTo>
                  <a:lnTo>
                    <a:pt x="31704" y="41780"/>
                  </a:lnTo>
                  <a:lnTo>
                    <a:pt x="32629" y="41979"/>
                  </a:lnTo>
                  <a:lnTo>
                    <a:pt x="33554" y="42164"/>
                  </a:lnTo>
                  <a:lnTo>
                    <a:pt x="34465" y="42321"/>
                  </a:lnTo>
                  <a:lnTo>
                    <a:pt x="35376" y="42463"/>
                  </a:lnTo>
                  <a:lnTo>
                    <a:pt x="36272" y="42577"/>
                  </a:lnTo>
                  <a:lnTo>
                    <a:pt x="37169" y="42676"/>
                  </a:lnTo>
                  <a:lnTo>
                    <a:pt x="38051" y="42762"/>
                  </a:lnTo>
                  <a:lnTo>
                    <a:pt x="38933" y="42819"/>
                  </a:lnTo>
                  <a:lnTo>
                    <a:pt x="39815" y="42847"/>
                  </a:lnTo>
                  <a:lnTo>
                    <a:pt x="40683" y="42876"/>
                  </a:lnTo>
                  <a:lnTo>
                    <a:pt x="41551" y="42876"/>
                  </a:lnTo>
                  <a:lnTo>
                    <a:pt x="42419" y="42861"/>
                  </a:lnTo>
                  <a:lnTo>
                    <a:pt x="43273" y="42833"/>
                  </a:lnTo>
                  <a:lnTo>
                    <a:pt x="44113" y="42776"/>
                  </a:lnTo>
                  <a:lnTo>
                    <a:pt x="44952" y="42719"/>
                  </a:lnTo>
                  <a:lnTo>
                    <a:pt x="45792" y="42634"/>
                  </a:lnTo>
                  <a:lnTo>
                    <a:pt x="46617" y="42534"/>
                  </a:lnTo>
                  <a:lnTo>
                    <a:pt x="47443" y="42420"/>
                  </a:lnTo>
                  <a:lnTo>
                    <a:pt x="48254" y="42306"/>
                  </a:lnTo>
                  <a:lnTo>
                    <a:pt x="49065" y="42164"/>
                  </a:lnTo>
                  <a:lnTo>
                    <a:pt x="49862" y="42008"/>
                  </a:lnTo>
                  <a:lnTo>
                    <a:pt x="50659" y="41837"/>
                  </a:lnTo>
                  <a:lnTo>
                    <a:pt x="51441" y="41652"/>
                  </a:lnTo>
                  <a:lnTo>
                    <a:pt x="52224" y="41453"/>
                  </a:lnTo>
                  <a:lnTo>
                    <a:pt x="52992" y="41253"/>
                  </a:lnTo>
                  <a:lnTo>
                    <a:pt x="53761" y="41026"/>
                  </a:lnTo>
                  <a:lnTo>
                    <a:pt x="54515" y="40798"/>
                  </a:lnTo>
                  <a:lnTo>
                    <a:pt x="55255" y="40556"/>
                  </a:lnTo>
                  <a:lnTo>
                    <a:pt x="55995" y="40314"/>
                  </a:lnTo>
                  <a:lnTo>
                    <a:pt x="56735" y="40044"/>
                  </a:lnTo>
                  <a:lnTo>
                    <a:pt x="57460" y="39773"/>
                  </a:lnTo>
                  <a:lnTo>
                    <a:pt x="58172" y="39489"/>
                  </a:lnTo>
                  <a:lnTo>
                    <a:pt x="58883" y="39204"/>
                  </a:lnTo>
                  <a:lnTo>
                    <a:pt x="59581" y="38905"/>
                  </a:lnTo>
                  <a:lnTo>
                    <a:pt x="60278" y="38592"/>
                  </a:lnTo>
                  <a:lnTo>
                    <a:pt x="60961" y="38279"/>
                  </a:lnTo>
                  <a:lnTo>
                    <a:pt x="61644" y="37966"/>
                  </a:lnTo>
                  <a:lnTo>
                    <a:pt x="62299" y="37639"/>
                  </a:lnTo>
                  <a:lnTo>
                    <a:pt x="62967" y="37297"/>
                  </a:lnTo>
                  <a:lnTo>
                    <a:pt x="63608" y="36956"/>
                  </a:lnTo>
                  <a:lnTo>
                    <a:pt x="64248" y="36614"/>
                  </a:lnTo>
                  <a:lnTo>
                    <a:pt x="64888" y="36259"/>
                  </a:lnTo>
                  <a:lnTo>
                    <a:pt x="66112" y="35547"/>
                  </a:lnTo>
                  <a:lnTo>
                    <a:pt x="67322" y="34807"/>
                  </a:lnTo>
                  <a:lnTo>
                    <a:pt x="68474" y="34067"/>
                  </a:lnTo>
                  <a:lnTo>
                    <a:pt x="69599" y="33313"/>
                  </a:lnTo>
                  <a:lnTo>
                    <a:pt x="70680" y="32559"/>
                  </a:lnTo>
                  <a:lnTo>
                    <a:pt x="71719" y="31790"/>
                  </a:lnTo>
                  <a:lnTo>
                    <a:pt x="72729" y="31036"/>
                  </a:lnTo>
                  <a:lnTo>
                    <a:pt x="73682" y="30282"/>
                  </a:lnTo>
                  <a:lnTo>
                    <a:pt x="74607" y="29528"/>
                  </a:lnTo>
                  <a:lnTo>
                    <a:pt x="75475" y="28788"/>
                  </a:lnTo>
                  <a:lnTo>
                    <a:pt x="76315" y="28062"/>
                  </a:lnTo>
                  <a:lnTo>
                    <a:pt x="77098" y="27365"/>
                  </a:lnTo>
                  <a:lnTo>
                    <a:pt x="77838" y="26682"/>
                  </a:lnTo>
                  <a:lnTo>
                    <a:pt x="78535" y="26027"/>
                  </a:lnTo>
                  <a:lnTo>
                    <a:pt x="79189" y="25387"/>
                  </a:lnTo>
                  <a:lnTo>
                    <a:pt x="79787" y="24789"/>
                  </a:lnTo>
                  <a:lnTo>
                    <a:pt x="80342" y="24220"/>
                  </a:lnTo>
                  <a:lnTo>
                    <a:pt x="81295" y="23210"/>
                  </a:lnTo>
                  <a:lnTo>
                    <a:pt x="82050" y="22385"/>
                  </a:lnTo>
                  <a:lnTo>
                    <a:pt x="82590" y="21744"/>
                  </a:lnTo>
                  <a:lnTo>
                    <a:pt x="83046" y="21218"/>
                  </a:lnTo>
                  <a:lnTo>
                    <a:pt x="81936" y="20108"/>
                  </a:lnTo>
                  <a:lnTo>
                    <a:pt x="80840" y="19040"/>
                  </a:lnTo>
                  <a:lnTo>
                    <a:pt x="79744" y="18016"/>
                  </a:lnTo>
                  <a:lnTo>
                    <a:pt x="78663" y="17020"/>
                  </a:lnTo>
                  <a:lnTo>
                    <a:pt x="77581" y="16052"/>
                  </a:lnTo>
                  <a:lnTo>
                    <a:pt x="76500" y="15113"/>
                  </a:lnTo>
                  <a:lnTo>
                    <a:pt x="75419" y="14217"/>
                  </a:lnTo>
                  <a:lnTo>
                    <a:pt x="74351" y="13348"/>
                  </a:lnTo>
                  <a:lnTo>
                    <a:pt x="73284" y="12509"/>
                  </a:lnTo>
                  <a:lnTo>
                    <a:pt x="72231" y="11712"/>
                  </a:lnTo>
                  <a:lnTo>
                    <a:pt x="71164" y="10929"/>
                  </a:lnTo>
                  <a:lnTo>
                    <a:pt x="70111" y="10189"/>
                  </a:lnTo>
                  <a:lnTo>
                    <a:pt x="69072" y="9478"/>
                  </a:lnTo>
                  <a:lnTo>
                    <a:pt x="68033" y="8795"/>
                  </a:lnTo>
                  <a:lnTo>
                    <a:pt x="66994" y="8140"/>
                  </a:lnTo>
                  <a:lnTo>
                    <a:pt x="65956" y="7514"/>
                  </a:lnTo>
                  <a:lnTo>
                    <a:pt x="64931" y="6917"/>
                  </a:lnTo>
                  <a:lnTo>
                    <a:pt x="63907" y="6347"/>
                  </a:lnTo>
                  <a:lnTo>
                    <a:pt x="62896" y="5807"/>
                  </a:lnTo>
                  <a:lnTo>
                    <a:pt x="61886" y="5280"/>
                  </a:lnTo>
                  <a:lnTo>
                    <a:pt x="60876" y="4796"/>
                  </a:lnTo>
                  <a:lnTo>
                    <a:pt x="59879" y="4341"/>
                  </a:lnTo>
                  <a:lnTo>
                    <a:pt x="58883" y="3900"/>
                  </a:lnTo>
                  <a:lnTo>
                    <a:pt x="57902" y="3487"/>
                  </a:lnTo>
                  <a:lnTo>
                    <a:pt x="56920" y="3103"/>
                  </a:lnTo>
                  <a:lnTo>
                    <a:pt x="55938" y="2747"/>
                  </a:lnTo>
                  <a:lnTo>
                    <a:pt x="54970" y="2406"/>
                  </a:lnTo>
                  <a:lnTo>
                    <a:pt x="54003" y="2093"/>
                  </a:lnTo>
                  <a:lnTo>
                    <a:pt x="53049" y="1808"/>
                  </a:lnTo>
                  <a:lnTo>
                    <a:pt x="52096" y="1538"/>
                  </a:lnTo>
                  <a:lnTo>
                    <a:pt x="51142" y="1296"/>
                  </a:lnTo>
                  <a:lnTo>
                    <a:pt x="50203" y="1082"/>
                  </a:lnTo>
                  <a:lnTo>
                    <a:pt x="49278" y="883"/>
                  </a:lnTo>
                  <a:lnTo>
                    <a:pt x="48353" y="698"/>
                  </a:lnTo>
                  <a:lnTo>
                    <a:pt x="47428" y="542"/>
                  </a:lnTo>
                  <a:lnTo>
                    <a:pt x="46518" y="413"/>
                  </a:lnTo>
                  <a:lnTo>
                    <a:pt x="45607" y="285"/>
                  </a:lnTo>
                  <a:lnTo>
                    <a:pt x="44710" y="200"/>
                  </a:lnTo>
                  <a:lnTo>
                    <a:pt x="43814" y="115"/>
                  </a:lnTo>
                  <a:lnTo>
                    <a:pt x="42917" y="58"/>
                  </a:lnTo>
                  <a:lnTo>
                    <a:pt x="42049" y="29"/>
                  </a:lnTo>
                  <a:lnTo>
                    <a:pt x="411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863938" y="3086225"/>
              <a:ext cx="2076150" cy="1071900"/>
            </a:xfrm>
            <a:custGeom>
              <a:avLst/>
              <a:gdLst/>
              <a:ahLst/>
              <a:cxnLst/>
              <a:rect l="l" t="t" r="r" b="b"/>
              <a:pathLst>
                <a:path w="83046" h="42876" fill="none" extrusionOk="0">
                  <a:moveTo>
                    <a:pt x="0" y="21218"/>
                  </a:moveTo>
                  <a:lnTo>
                    <a:pt x="0" y="21218"/>
                  </a:lnTo>
                  <a:lnTo>
                    <a:pt x="413" y="20691"/>
                  </a:lnTo>
                  <a:lnTo>
                    <a:pt x="925" y="20079"/>
                  </a:lnTo>
                  <a:lnTo>
                    <a:pt x="1637" y="19254"/>
                  </a:lnTo>
                  <a:lnTo>
                    <a:pt x="2063" y="18784"/>
                  </a:lnTo>
                  <a:lnTo>
                    <a:pt x="2533" y="18258"/>
                  </a:lnTo>
                  <a:lnTo>
                    <a:pt x="3060" y="17717"/>
                  </a:lnTo>
                  <a:lnTo>
                    <a:pt x="3629" y="17119"/>
                  </a:lnTo>
                  <a:lnTo>
                    <a:pt x="4241" y="16508"/>
                  </a:lnTo>
                  <a:lnTo>
                    <a:pt x="4895" y="15853"/>
                  </a:lnTo>
                  <a:lnTo>
                    <a:pt x="5607" y="15184"/>
                  </a:lnTo>
                  <a:lnTo>
                    <a:pt x="6347" y="14501"/>
                  </a:lnTo>
                  <a:lnTo>
                    <a:pt x="7143" y="13790"/>
                  </a:lnTo>
                  <a:lnTo>
                    <a:pt x="7983" y="13078"/>
                  </a:lnTo>
                  <a:lnTo>
                    <a:pt x="8851" y="12338"/>
                  </a:lnTo>
                  <a:lnTo>
                    <a:pt x="9776" y="11598"/>
                  </a:lnTo>
                  <a:lnTo>
                    <a:pt x="10729" y="10858"/>
                  </a:lnTo>
                  <a:lnTo>
                    <a:pt x="11740" y="10104"/>
                  </a:lnTo>
                  <a:lnTo>
                    <a:pt x="12779" y="9364"/>
                  </a:lnTo>
                  <a:lnTo>
                    <a:pt x="13860" y="8624"/>
                  </a:lnTo>
                  <a:lnTo>
                    <a:pt x="14984" y="7898"/>
                  </a:lnTo>
                  <a:lnTo>
                    <a:pt x="16137" y="7187"/>
                  </a:lnTo>
                  <a:lnTo>
                    <a:pt x="17332" y="6475"/>
                  </a:lnTo>
                  <a:lnTo>
                    <a:pt x="17944" y="6134"/>
                  </a:lnTo>
                  <a:lnTo>
                    <a:pt x="18570" y="5792"/>
                  </a:lnTo>
                  <a:lnTo>
                    <a:pt x="19196" y="5465"/>
                  </a:lnTo>
                  <a:lnTo>
                    <a:pt x="19837" y="5138"/>
                  </a:lnTo>
                  <a:lnTo>
                    <a:pt x="20491" y="4811"/>
                  </a:lnTo>
                  <a:lnTo>
                    <a:pt x="21146" y="4497"/>
                  </a:lnTo>
                  <a:lnTo>
                    <a:pt x="21815" y="4184"/>
                  </a:lnTo>
                  <a:lnTo>
                    <a:pt x="22483" y="3886"/>
                  </a:lnTo>
                  <a:lnTo>
                    <a:pt x="23181" y="3601"/>
                  </a:lnTo>
                  <a:lnTo>
                    <a:pt x="23864" y="3316"/>
                  </a:lnTo>
                  <a:lnTo>
                    <a:pt x="24575" y="3032"/>
                  </a:lnTo>
                  <a:lnTo>
                    <a:pt x="25272" y="2776"/>
                  </a:lnTo>
                  <a:lnTo>
                    <a:pt x="25998" y="2520"/>
                  </a:lnTo>
                  <a:lnTo>
                    <a:pt x="26724" y="2263"/>
                  </a:lnTo>
                  <a:lnTo>
                    <a:pt x="27464" y="2036"/>
                  </a:lnTo>
                  <a:lnTo>
                    <a:pt x="28204" y="1808"/>
                  </a:lnTo>
                  <a:lnTo>
                    <a:pt x="28958" y="1595"/>
                  </a:lnTo>
                  <a:lnTo>
                    <a:pt x="29712" y="1395"/>
                  </a:lnTo>
                  <a:lnTo>
                    <a:pt x="30481" y="1196"/>
                  </a:lnTo>
                  <a:lnTo>
                    <a:pt x="31263" y="1025"/>
                  </a:lnTo>
                  <a:lnTo>
                    <a:pt x="32046" y="855"/>
                  </a:lnTo>
                  <a:lnTo>
                    <a:pt x="32843" y="698"/>
                  </a:lnTo>
                  <a:lnTo>
                    <a:pt x="33640" y="570"/>
                  </a:lnTo>
                  <a:lnTo>
                    <a:pt x="34436" y="442"/>
                  </a:lnTo>
                  <a:lnTo>
                    <a:pt x="35262" y="328"/>
                  </a:lnTo>
                  <a:lnTo>
                    <a:pt x="36087" y="243"/>
                  </a:lnTo>
                  <a:lnTo>
                    <a:pt x="36912" y="157"/>
                  </a:lnTo>
                  <a:lnTo>
                    <a:pt x="37752" y="100"/>
                  </a:lnTo>
                  <a:lnTo>
                    <a:pt x="38592" y="44"/>
                  </a:lnTo>
                  <a:lnTo>
                    <a:pt x="39445" y="15"/>
                  </a:lnTo>
                  <a:lnTo>
                    <a:pt x="40299" y="1"/>
                  </a:lnTo>
                  <a:lnTo>
                    <a:pt x="41167" y="1"/>
                  </a:lnTo>
                  <a:lnTo>
                    <a:pt x="42049" y="29"/>
                  </a:lnTo>
                  <a:lnTo>
                    <a:pt x="42917" y="58"/>
                  </a:lnTo>
                  <a:lnTo>
                    <a:pt x="43814" y="115"/>
                  </a:lnTo>
                  <a:lnTo>
                    <a:pt x="44710" y="200"/>
                  </a:lnTo>
                  <a:lnTo>
                    <a:pt x="45607" y="285"/>
                  </a:lnTo>
                  <a:lnTo>
                    <a:pt x="46518" y="413"/>
                  </a:lnTo>
                  <a:lnTo>
                    <a:pt x="47428" y="542"/>
                  </a:lnTo>
                  <a:lnTo>
                    <a:pt x="48353" y="698"/>
                  </a:lnTo>
                  <a:lnTo>
                    <a:pt x="49278" y="883"/>
                  </a:lnTo>
                  <a:lnTo>
                    <a:pt x="50203" y="1082"/>
                  </a:lnTo>
                  <a:lnTo>
                    <a:pt x="51142" y="1296"/>
                  </a:lnTo>
                  <a:lnTo>
                    <a:pt x="52096" y="1538"/>
                  </a:lnTo>
                  <a:lnTo>
                    <a:pt x="53049" y="1808"/>
                  </a:lnTo>
                  <a:lnTo>
                    <a:pt x="54003" y="2093"/>
                  </a:lnTo>
                  <a:lnTo>
                    <a:pt x="54970" y="2406"/>
                  </a:lnTo>
                  <a:lnTo>
                    <a:pt x="55938" y="2747"/>
                  </a:lnTo>
                  <a:lnTo>
                    <a:pt x="56920" y="3103"/>
                  </a:lnTo>
                  <a:lnTo>
                    <a:pt x="57902" y="3487"/>
                  </a:lnTo>
                  <a:lnTo>
                    <a:pt x="58883" y="3900"/>
                  </a:lnTo>
                  <a:lnTo>
                    <a:pt x="59879" y="4341"/>
                  </a:lnTo>
                  <a:lnTo>
                    <a:pt x="60876" y="4796"/>
                  </a:lnTo>
                  <a:lnTo>
                    <a:pt x="61886" y="5280"/>
                  </a:lnTo>
                  <a:lnTo>
                    <a:pt x="62896" y="5807"/>
                  </a:lnTo>
                  <a:lnTo>
                    <a:pt x="63907" y="6347"/>
                  </a:lnTo>
                  <a:lnTo>
                    <a:pt x="64931" y="6917"/>
                  </a:lnTo>
                  <a:lnTo>
                    <a:pt x="65956" y="7514"/>
                  </a:lnTo>
                  <a:lnTo>
                    <a:pt x="66994" y="8140"/>
                  </a:lnTo>
                  <a:lnTo>
                    <a:pt x="68033" y="8795"/>
                  </a:lnTo>
                  <a:lnTo>
                    <a:pt x="69072" y="9478"/>
                  </a:lnTo>
                  <a:lnTo>
                    <a:pt x="70111" y="10189"/>
                  </a:lnTo>
                  <a:lnTo>
                    <a:pt x="71164" y="10929"/>
                  </a:lnTo>
                  <a:lnTo>
                    <a:pt x="72231" y="11712"/>
                  </a:lnTo>
                  <a:lnTo>
                    <a:pt x="73284" y="12509"/>
                  </a:lnTo>
                  <a:lnTo>
                    <a:pt x="74351" y="13348"/>
                  </a:lnTo>
                  <a:lnTo>
                    <a:pt x="75419" y="14217"/>
                  </a:lnTo>
                  <a:lnTo>
                    <a:pt x="76500" y="15113"/>
                  </a:lnTo>
                  <a:lnTo>
                    <a:pt x="77581" y="16052"/>
                  </a:lnTo>
                  <a:lnTo>
                    <a:pt x="78663" y="17020"/>
                  </a:lnTo>
                  <a:lnTo>
                    <a:pt x="79744" y="18016"/>
                  </a:lnTo>
                  <a:lnTo>
                    <a:pt x="80840" y="19040"/>
                  </a:lnTo>
                  <a:lnTo>
                    <a:pt x="81936" y="20108"/>
                  </a:lnTo>
                  <a:lnTo>
                    <a:pt x="83046" y="21218"/>
                  </a:lnTo>
                  <a:lnTo>
                    <a:pt x="83046" y="21218"/>
                  </a:lnTo>
                  <a:lnTo>
                    <a:pt x="82590" y="21744"/>
                  </a:lnTo>
                  <a:lnTo>
                    <a:pt x="82050" y="22385"/>
                  </a:lnTo>
                  <a:lnTo>
                    <a:pt x="81295" y="23210"/>
                  </a:lnTo>
                  <a:lnTo>
                    <a:pt x="80342" y="24220"/>
                  </a:lnTo>
                  <a:lnTo>
                    <a:pt x="79787" y="24789"/>
                  </a:lnTo>
                  <a:lnTo>
                    <a:pt x="79189" y="25387"/>
                  </a:lnTo>
                  <a:lnTo>
                    <a:pt x="78535" y="26027"/>
                  </a:lnTo>
                  <a:lnTo>
                    <a:pt x="77838" y="26682"/>
                  </a:lnTo>
                  <a:lnTo>
                    <a:pt x="77098" y="27365"/>
                  </a:lnTo>
                  <a:lnTo>
                    <a:pt x="76315" y="28062"/>
                  </a:lnTo>
                  <a:lnTo>
                    <a:pt x="75475" y="28788"/>
                  </a:lnTo>
                  <a:lnTo>
                    <a:pt x="74607" y="29528"/>
                  </a:lnTo>
                  <a:lnTo>
                    <a:pt x="73682" y="30282"/>
                  </a:lnTo>
                  <a:lnTo>
                    <a:pt x="72729" y="31036"/>
                  </a:lnTo>
                  <a:lnTo>
                    <a:pt x="71719" y="31790"/>
                  </a:lnTo>
                  <a:lnTo>
                    <a:pt x="70680" y="32559"/>
                  </a:lnTo>
                  <a:lnTo>
                    <a:pt x="69599" y="33313"/>
                  </a:lnTo>
                  <a:lnTo>
                    <a:pt x="68474" y="34067"/>
                  </a:lnTo>
                  <a:lnTo>
                    <a:pt x="67322" y="34807"/>
                  </a:lnTo>
                  <a:lnTo>
                    <a:pt x="66112" y="35547"/>
                  </a:lnTo>
                  <a:lnTo>
                    <a:pt x="64888" y="36259"/>
                  </a:lnTo>
                  <a:lnTo>
                    <a:pt x="64248" y="36614"/>
                  </a:lnTo>
                  <a:lnTo>
                    <a:pt x="63608" y="36956"/>
                  </a:lnTo>
                  <a:lnTo>
                    <a:pt x="62967" y="37297"/>
                  </a:lnTo>
                  <a:lnTo>
                    <a:pt x="62299" y="37639"/>
                  </a:lnTo>
                  <a:lnTo>
                    <a:pt x="61644" y="37966"/>
                  </a:lnTo>
                  <a:lnTo>
                    <a:pt x="60961" y="38279"/>
                  </a:lnTo>
                  <a:lnTo>
                    <a:pt x="60278" y="38592"/>
                  </a:lnTo>
                  <a:lnTo>
                    <a:pt x="59581" y="38905"/>
                  </a:lnTo>
                  <a:lnTo>
                    <a:pt x="58883" y="39204"/>
                  </a:lnTo>
                  <a:lnTo>
                    <a:pt x="58172" y="39489"/>
                  </a:lnTo>
                  <a:lnTo>
                    <a:pt x="57460" y="39773"/>
                  </a:lnTo>
                  <a:lnTo>
                    <a:pt x="56735" y="40044"/>
                  </a:lnTo>
                  <a:lnTo>
                    <a:pt x="55995" y="40314"/>
                  </a:lnTo>
                  <a:lnTo>
                    <a:pt x="55255" y="40556"/>
                  </a:lnTo>
                  <a:lnTo>
                    <a:pt x="54515" y="40798"/>
                  </a:lnTo>
                  <a:lnTo>
                    <a:pt x="53761" y="41026"/>
                  </a:lnTo>
                  <a:lnTo>
                    <a:pt x="52992" y="41253"/>
                  </a:lnTo>
                  <a:lnTo>
                    <a:pt x="52224" y="41453"/>
                  </a:lnTo>
                  <a:lnTo>
                    <a:pt x="51441" y="41652"/>
                  </a:lnTo>
                  <a:lnTo>
                    <a:pt x="50659" y="41837"/>
                  </a:lnTo>
                  <a:lnTo>
                    <a:pt x="49862" y="42008"/>
                  </a:lnTo>
                  <a:lnTo>
                    <a:pt x="49065" y="42164"/>
                  </a:lnTo>
                  <a:lnTo>
                    <a:pt x="48254" y="42306"/>
                  </a:lnTo>
                  <a:lnTo>
                    <a:pt x="47443" y="42420"/>
                  </a:lnTo>
                  <a:lnTo>
                    <a:pt x="46617" y="42534"/>
                  </a:lnTo>
                  <a:lnTo>
                    <a:pt x="45792" y="42634"/>
                  </a:lnTo>
                  <a:lnTo>
                    <a:pt x="44952" y="42719"/>
                  </a:lnTo>
                  <a:lnTo>
                    <a:pt x="44113" y="42776"/>
                  </a:lnTo>
                  <a:lnTo>
                    <a:pt x="43273" y="42833"/>
                  </a:lnTo>
                  <a:lnTo>
                    <a:pt x="42419" y="42861"/>
                  </a:lnTo>
                  <a:lnTo>
                    <a:pt x="41551" y="42876"/>
                  </a:lnTo>
                  <a:lnTo>
                    <a:pt x="40683" y="42876"/>
                  </a:lnTo>
                  <a:lnTo>
                    <a:pt x="39815" y="42847"/>
                  </a:lnTo>
                  <a:lnTo>
                    <a:pt x="38933" y="42819"/>
                  </a:lnTo>
                  <a:lnTo>
                    <a:pt x="38051" y="42762"/>
                  </a:lnTo>
                  <a:lnTo>
                    <a:pt x="37169" y="42676"/>
                  </a:lnTo>
                  <a:lnTo>
                    <a:pt x="36272" y="42577"/>
                  </a:lnTo>
                  <a:lnTo>
                    <a:pt x="35376" y="42463"/>
                  </a:lnTo>
                  <a:lnTo>
                    <a:pt x="34465" y="42321"/>
                  </a:lnTo>
                  <a:lnTo>
                    <a:pt x="33554" y="42164"/>
                  </a:lnTo>
                  <a:lnTo>
                    <a:pt x="32629" y="41979"/>
                  </a:lnTo>
                  <a:lnTo>
                    <a:pt x="31704" y="41780"/>
                  </a:lnTo>
                  <a:lnTo>
                    <a:pt x="30779" y="41552"/>
                  </a:lnTo>
                  <a:lnTo>
                    <a:pt x="29854" y="41310"/>
                  </a:lnTo>
                  <a:lnTo>
                    <a:pt x="28915" y="41040"/>
                  </a:lnTo>
                  <a:lnTo>
                    <a:pt x="27976" y="40741"/>
                  </a:lnTo>
                  <a:lnTo>
                    <a:pt x="27023" y="40414"/>
                  </a:lnTo>
                  <a:lnTo>
                    <a:pt x="26069" y="40072"/>
                  </a:lnTo>
                  <a:lnTo>
                    <a:pt x="25116" y="39702"/>
                  </a:lnTo>
                  <a:lnTo>
                    <a:pt x="24148" y="39318"/>
                  </a:lnTo>
                  <a:lnTo>
                    <a:pt x="23195" y="38891"/>
                  </a:lnTo>
                  <a:lnTo>
                    <a:pt x="22213" y="38450"/>
                  </a:lnTo>
                  <a:lnTo>
                    <a:pt x="21245" y="37981"/>
                  </a:lnTo>
                  <a:lnTo>
                    <a:pt x="20263" y="37482"/>
                  </a:lnTo>
                  <a:lnTo>
                    <a:pt x="19282" y="36956"/>
                  </a:lnTo>
                  <a:lnTo>
                    <a:pt x="18300" y="36401"/>
                  </a:lnTo>
                  <a:lnTo>
                    <a:pt x="17304" y="35818"/>
                  </a:lnTo>
                  <a:lnTo>
                    <a:pt x="16322" y="35206"/>
                  </a:lnTo>
                  <a:lnTo>
                    <a:pt x="15326" y="34565"/>
                  </a:lnTo>
                  <a:lnTo>
                    <a:pt x="14315" y="33897"/>
                  </a:lnTo>
                  <a:lnTo>
                    <a:pt x="13319" y="33199"/>
                  </a:lnTo>
                  <a:lnTo>
                    <a:pt x="12309" y="32474"/>
                  </a:lnTo>
                  <a:lnTo>
                    <a:pt x="11299" y="31719"/>
                  </a:lnTo>
                  <a:lnTo>
                    <a:pt x="10288" y="30922"/>
                  </a:lnTo>
                  <a:lnTo>
                    <a:pt x="9264" y="30097"/>
                  </a:lnTo>
                  <a:lnTo>
                    <a:pt x="8253" y="29243"/>
                  </a:lnTo>
                  <a:lnTo>
                    <a:pt x="7229" y="28361"/>
                  </a:lnTo>
                  <a:lnTo>
                    <a:pt x="6204" y="27436"/>
                  </a:lnTo>
                  <a:lnTo>
                    <a:pt x="5166" y="26483"/>
                  </a:lnTo>
                  <a:lnTo>
                    <a:pt x="4141" y="25501"/>
                  </a:lnTo>
                  <a:lnTo>
                    <a:pt x="3102" y="24476"/>
                  </a:lnTo>
                  <a:lnTo>
                    <a:pt x="2078" y="23423"/>
                  </a:lnTo>
                  <a:lnTo>
                    <a:pt x="1039" y="22342"/>
                  </a:lnTo>
                  <a:lnTo>
                    <a:pt x="0" y="21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extrusionOk="0">
                  <a:moveTo>
                    <a:pt x="18542" y="1"/>
                  </a:moveTo>
                  <a:lnTo>
                    <a:pt x="18058" y="15"/>
                  </a:lnTo>
                  <a:lnTo>
                    <a:pt x="17589" y="29"/>
                  </a:lnTo>
                  <a:lnTo>
                    <a:pt x="17105" y="58"/>
                  </a:lnTo>
                  <a:lnTo>
                    <a:pt x="16635" y="100"/>
                  </a:lnTo>
                  <a:lnTo>
                    <a:pt x="16180" y="157"/>
                  </a:lnTo>
                  <a:lnTo>
                    <a:pt x="15710" y="214"/>
                  </a:lnTo>
                  <a:lnTo>
                    <a:pt x="15255" y="299"/>
                  </a:lnTo>
                  <a:lnTo>
                    <a:pt x="14799" y="385"/>
                  </a:lnTo>
                  <a:lnTo>
                    <a:pt x="14344" y="484"/>
                  </a:lnTo>
                  <a:lnTo>
                    <a:pt x="13903" y="584"/>
                  </a:lnTo>
                  <a:lnTo>
                    <a:pt x="13462" y="712"/>
                  </a:lnTo>
                  <a:lnTo>
                    <a:pt x="13021" y="840"/>
                  </a:lnTo>
                  <a:lnTo>
                    <a:pt x="12594" y="983"/>
                  </a:lnTo>
                  <a:lnTo>
                    <a:pt x="12167" y="1125"/>
                  </a:lnTo>
                  <a:lnTo>
                    <a:pt x="11740" y="1296"/>
                  </a:lnTo>
                  <a:lnTo>
                    <a:pt x="11327" y="1466"/>
                  </a:lnTo>
                  <a:lnTo>
                    <a:pt x="10915" y="1637"/>
                  </a:lnTo>
                  <a:lnTo>
                    <a:pt x="10502" y="1836"/>
                  </a:lnTo>
                  <a:lnTo>
                    <a:pt x="10104" y="2036"/>
                  </a:lnTo>
                  <a:lnTo>
                    <a:pt x="9705" y="2249"/>
                  </a:lnTo>
                  <a:lnTo>
                    <a:pt x="9307" y="2462"/>
                  </a:lnTo>
                  <a:lnTo>
                    <a:pt x="8923" y="2690"/>
                  </a:lnTo>
                  <a:lnTo>
                    <a:pt x="8553" y="2932"/>
                  </a:lnTo>
                  <a:lnTo>
                    <a:pt x="8168" y="3174"/>
                  </a:lnTo>
                  <a:lnTo>
                    <a:pt x="7813" y="3430"/>
                  </a:lnTo>
                  <a:lnTo>
                    <a:pt x="7443" y="3686"/>
                  </a:lnTo>
                  <a:lnTo>
                    <a:pt x="7101" y="3957"/>
                  </a:lnTo>
                  <a:lnTo>
                    <a:pt x="6745" y="4241"/>
                  </a:lnTo>
                  <a:lnTo>
                    <a:pt x="6404" y="4526"/>
                  </a:lnTo>
                  <a:lnTo>
                    <a:pt x="6077" y="4825"/>
                  </a:lnTo>
                  <a:lnTo>
                    <a:pt x="5749" y="5123"/>
                  </a:lnTo>
                  <a:lnTo>
                    <a:pt x="5436" y="5436"/>
                  </a:lnTo>
                  <a:lnTo>
                    <a:pt x="5123" y="5750"/>
                  </a:lnTo>
                  <a:lnTo>
                    <a:pt x="4824" y="6077"/>
                  </a:lnTo>
                  <a:lnTo>
                    <a:pt x="4525" y="6404"/>
                  </a:lnTo>
                  <a:lnTo>
                    <a:pt x="4241" y="6746"/>
                  </a:lnTo>
                  <a:lnTo>
                    <a:pt x="3956" y="7101"/>
                  </a:lnTo>
                  <a:lnTo>
                    <a:pt x="3686" y="7443"/>
                  </a:lnTo>
                  <a:lnTo>
                    <a:pt x="3430" y="7813"/>
                  </a:lnTo>
                  <a:lnTo>
                    <a:pt x="3174" y="8183"/>
                  </a:lnTo>
                  <a:lnTo>
                    <a:pt x="2918" y="8553"/>
                  </a:lnTo>
                  <a:lnTo>
                    <a:pt x="2690" y="8923"/>
                  </a:lnTo>
                  <a:lnTo>
                    <a:pt x="2462" y="9307"/>
                  </a:lnTo>
                  <a:lnTo>
                    <a:pt x="2234" y="9705"/>
                  </a:lnTo>
                  <a:lnTo>
                    <a:pt x="2035" y="10104"/>
                  </a:lnTo>
                  <a:lnTo>
                    <a:pt x="1836" y="10502"/>
                  </a:lnTo>
                  <a:lnTo>
                    <a:pt x="1637" y="10915"/>
                  </a:lnTo>
                  <a:lnTo>
                    <a:pt x="1466" y="11328"/>
                  </a:lnTo>
                  <a:lnTo>
                    <a:pt x="1295" y="11740"/>
                  </a:lnTo>
                  <a:lnTo>
                    <a:pt x="1125" y="12167"/>
                  </a:lnTo>
                  <a:lnTo>
                    <a:pt x="982" y="12594"/>
                  </a:lnTo>
                  <a:lnTo>
                    <a:pt x="840" y="13021"/>
                  </a:lnTo>
                  <a:lnTo>
                    <a:pt x="712" y="13462"/>
                  </a:lnTo>
                  <a:lnTo>
                    <a:pt x="584" y="13903"/>
                  </a:lnTo>
                  <a:lnTo>
                    <a:pt x="484" y="14359"/>
                  </a:lnTo>
                  <a:lnTo>
                    <a:pt x="385" y="14800"/>
                  </a:lnTo>
                  <a:lnTo>
                    <a:pt x="299" y="15255"/>
                  </a:lnTo>
                  <a:lnTo>
                    <a:pt x="214" y="15710"/>
                  </a:lnTo>
                  <a:lnTo>
                    <a:pt x="157" y="16180"/>
                  </a:lnTo>
                  <a:lnTo>
                    <a:pt x="100" y="16650"/>
                  </a:lnTo>
                  <a:lnTo>
                    <a:pt x="57" y="17105"/>
                  </a:lnTo>
                  <a:lnTo>
                    <a:pt x="29" y="17589"/>
                  </a:lnTo>
                  <a:lnTo>
                    <a:pt x="15" y="18058"/>
                  </a:lnTo>
                  <a:lnTo>
                    <a:pt x="0" y="18542"/>
                  </a:lnTo>
                  <a:lnTo>
                    <a:pt x="15" y="19012"/>
                  </a:lnTo>
                  <a:lnTo>
                    <a:pt x="29" y="19496"/>
                  </a:lnTo>
                  <a:lnTo>
                    <a:pt x="57" y="19965"/>
                  </a:lnTo>
                  <a:lnTo>
                    <a:pt x="100" y="20435"/>
                  </a:lnTo>
                  <a:lnTo>
                    <a:pt x="157" y="20904"/>
                  </a:lnTo>
                  <a:lnTo>
                    <a:pt x="214" y="21360"/>
                  </a:lnTo>
                  <a:lnTo>
                    <a:pt x="299" y="21815"/>
                  </a:lnTo>
                  <a:lnTo>
                    <a:pt x="385" y="22270"/>
                  </a:lnTo>
                  <a:lnTo>
                    <a:pt x="484" y="22726"/>
                  </a:lnTo>
                  <a:lnTo>
                    <a:pt x="584" y="23167"/>
                  </a:lnTo>
                  <a:lnTo>
                    <a:pt x="712" y="23608"/>
                  </a:lnTo>
                  <a:lnTo>
                    <a:pt x="840" y="24049"/>
                  </a:lnTo>
                  <a:lnTo>
                    <a:pt x="982" y="24476"/>
                  </a:lnTo>
                  <a:lnTo>
                    <a:pt x="1125" y="24903"/>
                  </a:lnTo>
                  <a:lnTo>
                    <a:pt x="1295" y="25330"/>
                  </a:lnTo>
                  <a:lnTo>
                    <a:pt x="1466" y="25757"/>
                  </a:lnTo>
                  <a:lnTo>
                    <a:pt x="1637" y="26169"/>
                  </a:lnTo>
                  <a:lnTo>
                    <a:pt x="1836" y="26568"/>
                  </a:lnTo>
                  <a:lnTo>
                    <a:pt x="2035" y="26981"/>
                  </a:lnTo>
                  <a:lnTo>
                    <a:pt x="2234" y="27365"/>
                  </a:lnTo>
                  <a:lnTo>
                    <a:pt x="2462" y="27763"/>
                  </a:lnTo>
                  <a:lnTo>
                    <a:pt x="2690" y="28147"/>
                  </a:lnTo>
                  <a:lnTo>
                    <a:pt x="2918" y="28532"/>
                  </a:lnTo>
                  <a:lnTo>
                    <a:pt x="3174" y="28902"/>
                  </a:lnTo>
                  <a:lnTo>
                    <a:pt x="3430" y="29272"/>
                  </a:lnTo>
                  <a:lnTo>
                    <a:pt x="3686" y="29627"/>
                  </a:lnTo>
                  <a:lnTo>
                    <a:pt x="3956" y="29983"/>
                  </a:lnTo>
                  <a:lnTo>
                    <a:pt x="4241" y="30325"/>
                  </a:lnTo>
                  <a:lnTo>
                    <a:pt x="4525" y="30666"/>
                  </a:lnTo>
                  <a:lnTo>
                    <a:pt x="4824" y="30993"/>
                  </a:lnTo>
                  <a:lnTo>
                    <a:pt x="5123" y="31321"/>
                  </a:lnTo>
                  <a:lnTo>
                    <a:pt x="5436" y="31648"/>
                  </a:lnTo>
                  <a:lnTo>
                    <a:pt x="5749" y="31947"/>
                  </a:lnTo>
                  <a:lnTo>
                    <a:pt x="6077" y="32260"/>
                  </a:lnTo>
                  <a:lnTo>
                    <a:pt x="6404" y="32545"/>
                  </a:lnTo>
                  <a:lnTo>
                    <a:pt x="6745" y="32843"/>
                  </a:lnTo>
                  <a:lnTo>
                    <a:pt x="7101" y="33114"/>
                  </a:lnTo>
                  <a:lnTo>
                    <a:pt x="7443" y="33384"/>
                  </a:lnTo>
                  <a:lnTo>
                    <a:pt x="7813" y="33654"/>
                  </a:lnTo>
                  <a:lnTo>
                    <a:pt x="8168" y="33911"/>
                  </a:lnTo>
                  <a:lnTo>
                    <a:pt x="8553" y="34152"/>
                  </a:lnTo>
                  <a:lnTo>
                    <a:pt x="8923" y="34380"/>
                  </a:lnTo>
                  <a:lnTo>
                    <a:pt x="9307" y="34608"/>
                  </a:lnTo>
                  <a:lnTo>
                    <a:pt x="9705" y="34836"/>
                  </a:lnTo>
                  <a:lnTo>
                    <a:pt x="10104" y="35035"/>
                  </a:lnTo>
                  <a:lnTo>
                    <a:pt x="10502" y="35248"/>
                  </a:lnTo>
                  <a:lnTo>
                    <a:pt x="10915" y="35433"/>
                  </a:lnTo>
                  <a:lnTo>
                    <a:pt x="11327" y="35618"/>
                  </a:lnTo>
                  <a:lnTo>
                    <a:pt x="11740" y="35789"/>
                  </a:lnTo>
                  <a:lnTo>
                    <a:pt x="12167" y="35945"/>
                  </a:lnTo>
                  <a:lnTo>
                    <a:pt x="12594" y="36102"/>
                  </a:lnTo>
                  <a:lnTo>
                    <a:pt x="13021" y="36230"/>
                  </a:lnTo>
                  <a:lnTo>
                    <a:pt x="13462" y="36372"/>
                  </a:lnTo>
                  <a:lnTo>
                    <a:pt x="13903" y="36486"/>
                  </a:lnTo>
                  <a:lnTo>
                    <a:pt x="14344" y="36600"/>
                  </a:lnTo>
                  <a:lnTo>
                    <a:pt x="14799" y="36700"/>
                  </a:lnTo>
                  <a:lnTo>
                    <a:pt x="15255" y="36785"/>
                  </a:lnTo>
                  <a:lnTo>
                    <a:pt x="15710" y="36856"/>
                  </a:lnTo>
                  <a:lnTo>
                    <a:pt x="16180" y="36927"/>
                  </a:lnTo>
                  <a:lnTo>
                    <a:pt x="16635" y="36970"/>
                  </a:lnTo>
                  <a:lnTo>
                    <a:pt x="17105" y="37013"/>
                  </a:lnTo>
                  <a:lnTo>
                    <a:pt x="17589" y="37041"/>
                  </a:lnTo>
                  <a:lnTo>
                    <a:pt x="18058" y="37070"/>
                  </a:lnTo>
                  <a:lnTo>
                    <a:pt x="19012" y="37070"/>
                  </a:lnTo>
                  <a:lnTo>
                    <a:pt x="19495" y="37041"/>
                  </a:lnTo>
                  <a:lnTo>
                    <a:pt x="19965" y="37013"/>
                  </a:lnTo>
                  <a:lnTo>
                    <a:pt x="20435" y="36970"/>
                  </a:lnTo>
                  <a:lnTo>
                    <a:pt x="20890" y="36927"/>
                  </a:lnTo>
                  <a:lnTo>
                    <a:pt x="21359" y="36856"/>
                  </a:lnTo>
                  <a:lnTo>
                    <a:pt x="21815" y="36785"/>
                  </a:lnTo>
                  <a:lnTo>
                    <a:pt x="22270" y="36700"/>
                  </a:lnTo>
                  <a:lnTo>
                    <a:pt x="22726" y="36600"/>
                  </a:lnTo>
                  <a:lnTo>
                    <a:pt x="23167" y="36486"/>
                  </a:lnTo>
                  <a:lnTo>
                    <a:pt x="23608" y="36372"/>
                  </a:lnTo>
                  <a:lnTo>
                    <a:pt x="24049" y="36230"/>
                  </a:lnTo>
                  <a:lnTo>
                    <a:pt x="24476" y="36102"/>
                  </a:lnTo>
                  <a:lnTo>
                    <a:pt x="24903" y="35945"/>
                  </a:lnTo>
                  <a:lnTo>
                    <a:pt x="25330" y="35789"/>
                  </a:lnTo>
                  <a:lnTo>
                    <a:pt x="25742" y="35618"/>
                  </a:lnTo>
                  <a:lnTo>
                    <a:pt x="26169" y="35433"/>
                  </a:lnTo>
                  <a:lnTo>
                    <a:pt x="26568" y="35248"/>
                  </a:lnTo>
                  <a:lnTo>
                    <a:pt x="26966" y="35035"/>
                  </a:lnTo>
                  <a:lnTo>
                    <a:pt x="27364" y="34836"/>
                  </a:lnTo>
                  <a:lnTo>
                    <a:pt x="27763" y="34608"/>
                  </a:lnTo>
                  <a:lnTo>
                    <a:pt x="28147" y="34380"/>
                  </a:lnTo>
                  <a:lnTo>
                    <a:pt x="28531" y="34152"/>
                  </a:lnTo>
                  <a:lnTo>
                    <a:pt x="28901" y="33911"/>
                  </a:lnTo>
                  <a:lnTo>
                    <a:pt x="29257" y="33654"/>
                  </a:lnTo>
                  <a:lnTo>
                    <a:pt x="29627" y="33384"/>
                  </a:lnTo>
                  <a:lnTo>
                    <a:pt x="29983" y="33114"/>
                  </a:lnTo>
                  <a:lnTo>
                    <a:pt x="30324" y="32843"/>
                  </a:lnTo>
                  <a:lnTo>
                    <a:pt x="30666" y="32545"/>
                  </a:lnTo>
                  <a:lnTo>
                    <a:pt x="30993" y="32260"/>
                  </a:lnTo>
                  <a:lnTo>
                    <a:pt x="31320" y="31947"/>
                  </a:lnTo>
                  <a:lnTo>
                    <a:pt x="31633" y="31648"/>
                  </a:lnTo>
                  <a:lnTo>
                    <a:pt x="31946" y="31321"/>
                  </a:lnTo>
                  <a:lnTo>
                    <a:pt x="32260" y="30993"/>
                  </a:lnTo>
                  <a:lnTo>
                    <a:pt x="32544" y="30666"/>
                  </a:lnTo>
                  <a:lnTo>
                    <a:pt x="32843" y="30325"/>
                  </a:lnTo>
                  <a:lnTo>
                    <a:pt x="33113" y="29983"/>
                  </a:lnTo>
                  <a:lnTo>
                    <a:pt x="33384" y="29627"/>
                  </a:lnTo>
                  <a:lnTo>
                    <a:pt x="33654" y="29272"/>
                  </a:lnTo>
                  <a:lnTo>
                    <a:pt x="33896" y="28902"/>
                  </a:lnTo>
                  <a:lnTo>
                    <a:pt x="34152" y="28532"/>
                  </a:lnTo>
                  <a:lnTo>
                    <a:pt x="34380" y="28147"/>
                  </a:lnTo>
                  <a:lnTo>
                    <a:pt x="34607" y="27763"/>
                  </a:lnTo>
                  <a:lnTo>
                    <a:pt x="34835" y="27365"/>
                  </a:lnTo>
                  <a:lnTo>
                    <a:pt x="35034" y="26981"/>
                  </a:lnTo>
                  <a:lnTo>
                    <a:pt x="35234" y="26568"/>
                  </a:lnTo>
                  <a:lnTo>
                    <a:pt x="35433" y="26169"/>
                  </a:lnTo>
                  <a:lnTo>
                    <a:pt x="35618" y="25757"/>
                  </a:lnTo>
                  <a:lnTo>
                    <a:pt x="35789" y="25330"/>
                  </a:lnTo>
                  <a:lnTo>
                    <a:pt x="35945" y="24903"/>
                  </a:lnTo>
                  <a:lnTo>
                    <a:pt x="36087" y="24476"/>
                  </a:lnTo>
                  <a:lnTo>
                    <a:pt x="36230" y="24049"/>
                  </a:lnTo>
                  <a:lnTo>
                    <a:pt x="36358" y="23608"/>
                  </a:lnTo>
                  <a:lnTo>
                    <a:pt x="36486" y="23167"/>
                  </a:lnTo>
                  <a:lnTo>
                    <a:pt x="36600" y="22726"/>
                  </a:lnTo>
                  <a:lnTo>
                    <a:pt x="36685" y="22270"/>
                  </a:lnTo>
                  <a:lnTo>
                    <a:pt x="36785" y="21815"/>
                  </a:lnTo>
                  <a:lnTo>
                    <a:pt x="36856" y="21360"/>
                  </a:lnTo>
                  <a:lnTo>
                    <a:pt x="36913" y="20904"/>
                  </a:lnTo>
                  <a:lnTo>
                    <a:pt x="36970" y="20435"/>
                  </a:lnTo>
                  <a:lnTo>
                    <a:pt x="37012" y="19965"/>
                  </a:lnTo>
                  <a:lnTo>
                    <a:pt x="37041" y="19496"/>
                  </a:lnTo>
                  <a:lnTo>
                    <a:pt x="37055" y="19012"/>
                  </a:lnTo>
                  <a:lnTo>
                    <a:pt x="37069" y="18542"/>
                  </a:lnTo>
                  <a:lnTo>
                    <a:pt x="37055" y="18058"/>
                  </a:lnTo>
                  <a:lnTo>
                    <a:pt x="37041" y="17589"/>
                  </a:lnTo>
                  <a:lnTo>
                    <a:pt x="37012" y="17105"/>
                  </a:lnTo>
                  <a:lnTo>
                    <a:pt x="36970" y="16650"/>
                  </a:lnTo>
                  <a:lnTo>
                    <a:pt x="36913" y="16180"/>
                  </a:lnTo>
                  <a:lnTo>
                    <a:pt x="36856" y="15710"/>
                  </a:lnTo>
                  <a:lnTo>
                    <a:pt x="36785" y="15255"/>
                  </a:lnTo>
                  <a:lnTo>
                    <a:pt x="36685" y="14800"/>
                  </a:lnTo>
                  <a:lnTo>
                    <a:pt x="36600" y="14359"/>
                  </a:lnTo>
                  <a:lnTo>
                    <a:pt x="36486" y="13903"/>
                  </a:lnTo>
                  <a:lnTo>
                    <a:pt x="36358" y="13462"/>
                  </a:lnTo>
                  <a:lnTo>
                    <a:pt x="36230" y="13021"/>
                  </a:lnTo>
                  <a:lnTo>
                    <a:pt x="36087" y="12594"/>
                  </a:lnTo>
                  <a:lnTo>
                    <a:pt x="35945" y="12167"/>
                  </a:lnTo>
                  <a:lnTo>
                    <a:pt x="35789" y="11740"/>
                  </a:lnTo>
                  <a:lnTo>
                    <a:pt x="35618" y="11328"/>
                  </a:lnTo>
                  <a:lnTo>
                    <a:pt x="35433" y="10915"/>
                  </a:lnTo>
                  <a:lnTo>
                    <a:pt x="35234" y="10502"/>
                  </a:lnTo>
                  <a:lnTo>
                    <a:pt x="35034" y="10104"/>
                  </a:lnTo>
                  <a:lnTo>
                    <a:pt x="34835" y="9705"/>
                  </a:lnTo>
                  <a:lnTo>
                    <a:pt x="34607" y="9307"/>
                  </a:lnTo>
                  <a:lnTo>
                    <a:pt x="34380" y="8923"/>
                  </a:lnTo>
                  <a:lnTo>
                    <a:pt x="34152" y="8553"/>
                  </a:lnTo>
                  <a:lnTo>
                    <a:pt x="33896" y="8183"/>
                  </a:lnTo>
                  <a:lnTo>
                    <a:pt x="33654" y="7813"/>
                  </a:lnTo>
                  <a:lnTo>
                    <a:pt x="33384" y="7443"/>
                  </a:lnTo>
                  <a:lnTo>
                    <a:pt x="33113" y="7101"/>
                  </a:lnTo>
                  <a:lnTo>
                    <a:pt x="32843" y="6746"/>
                  </a:lnTo>
                  <a:lnTo>
                    <a:pt x="32544" y="6404"/>
                  </a:lnTo>
                  <a:lnTo>
                    <a:pt x="32260" y="6077"/>
                  </a:lnTo>
                  <a:lnTo>
                    <a:pt x="31946" y="5750"/>
                  </a:lnTo>
                  <a:lnTo>
                    <a:pt x="31633" y="5436"/>
                  </a:lnTo>
                  <a:lnTo>
                    <a:pt x="31320" y="5123"/>
                  </a:lnTo>
                  <a:lnTo>
                    <a:pt x="30993" y="4825"/>
                  </a:lnTo>
                  <a:lnTo>
                    <a:pt x="30666" y="4526"/>
                  </a:lnTo>
                  <a:lnTo>
                    <a:pt x="30324" y="4241"/>
                  </a:lnTo>
                  <a:lnTo>
                    <a:pt x="29983" y="3957"/>
                  </a:lnTo>
                  <a:lnTo>
                    <a:pt x="29627" y="3686"/>
                  </a:lnTo>
                  <a:lnTo>
                    <a:pt x="29257" y="3430"/>
                  </a:lnTo>
                  <a:lnTo>
                    <a:pt x="28901" y="3174"/>
                  </a:lnTo>
                  <a:lnTo>
                    <a:pt x="28531" y="2932"/>
                  </a:lnTo>
                  <a:lnTo>
                    <a:pt x="28147" y="2690"/>
                  </a:lnTo>
                  <a:lnTo>
                    <a:pt x="27763" y="2462"/>
                  </a:lnTo>
                  <a:lnTo>
                    <a:pt x="27364" y="2249"/>
                  </a:lnTo>
                  <a:lnTo>
                    <a:pt x="26966" y="2036"/>
                  </a:lnTo>
                  <a:lnTo>
                    <a:pt x="26568" y="1836"/>
                  </a:lnTo>
                  <a:lnTo>
                    <a:pt x="26169" y="1637"/>
                  </a:lnTo>
                  <a:lnTo>
                    <a:pt x="25742" y="1466"/>
                  </a:lnTo>
                  <a:lnTo>
                    <a:pt x="25330" y="1296"/>
                  </a:lnTo>
                  <a:lnTo>
                    <a:pt x="24903" y="1125"/>
                  </a:lnTo>
                  <a:lnTo>
                    <a:pt x="24476" y="983"/>
                  </a:lnTo>
                  <a:lnTo>
                    <a:pt x="24049" y="840"/>
                  </a:lnTo>
                  <a:lnTo>
                    <a:pt x="23608" y="712"/>
                  </a:lnTo>
                  <a:lnTo>
                    <a:pt x="23167" y="584"/>
                  </a:lnTo>
                  <a:lnTo>
                    <a:pt x="22726" y="484"/>
                  </a:lnTo>
                  <a:lnTo>
                    <a:pt x="22270" y="385"/>
                  </a:lnTo>
                  <a:lnTo>
                    <a:pt x="21815" y="299"/>
                  </a:lnTo>
                  <a:lnTo>
                    <a:pt x="21359" y="214"/>
                  </a:lnTo>
                  <a:lnTo>
                    <a:pt x="20890" y="157"/>
                  </a:lnTo>
                  <a:lnTo>
                    <a:pt x="20435" y="100"/>
                  </a:lnTo>
                  <a:lnTo>
                    <a:pt x="19965" y="58"/>
                  </a:lnTo>
                  <a:lnTo>
                    <a:pt x="19495" y="29"/>
                  </a:lnTo>
                  <a:lnTo>
                    <a:pt x="19012" y="15"/>
                  </a:lnTo>
                  <a:lnTo>
                    <a:pt x="18542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1438463" y="3160225"/>
              <a:ext cx="926750" cy="926750"/>
            </a:xfrm>
            <a:custGeom>
              <a:avLst/>
              <a:gdLst/>
              <a:ahLst/>
              <a:cxnLst/>
              <a:rect l="l" t="t" r="r" b="b"/>
              <a:pathLst>
                <a:path w="37070" h="37070" fill="none" extrusionOk="0">
                  <a:moveTo>
                    <a:pt x="37069" y="18542"/>
                  </a:moveTo>
                  <a:lnTo>
                    <a:pt x="37069" y="18542"/>
                  </a:lnTo>
                  <a:lnTo>
                    <a:pt x="37055" y="19012"/>
                  </a:lnTo>
                  <a:lnTo>
                    <a:pt x="37041" y="19496"/>
                  </a:lnTo>
                  <a:lnTo>
                    <a:pt x="37012" y="19965"/>
                  </a:lnTo>
                  <a:lnTo>
                    <a:pt x="36970" y="20435"/>
                  </a:lnTo>
                  <a:lnTo>
                    <a:pt x="36913" y="20904"/>
                  </a:lnTo>
                  <a:lnTo>
                    <a:pt x="36856" y="21360"/>
                  </a:lnTo>
                  <a:lnTo>
                    <a:pt x="36785" y="21815"/>
                  </a:lnTo>
                  <a:lnTo>
                    <a:pt x="36685" y="22270"/>
                  </a:lnTo>
                  <a:lnTo>
                    <a:pt x="36600" y="22726"/>
                  </a:lnTo>
                  <a:lnTo>
                    <a:pt x="36486" y="23167"/>
                  </a:lnTo>
                  <a:lnTo>
                    <a:pt x="36358" y="23608"/>
                  </a:lnTo>
                  <a:lnTo>
                    <a:pt x="36230" y="24049"/>
                  </a:lnTo>
                  <a:lnTo>
                    <a:pt x="36087" y="24476"/>
                  </a:lnTo>
                  <a:lnTo>
                    <a:pt x="35945" y="24903"/>
                  </a:lnTo>
                  <a:lnTo>
                    <a:pt x="35789" y="25330"/>
                  </a:lnTo>
                  <a:lnTo>
                    <a:pt x="35618" y="25757"/>
                  </a:lnTo>
                  <a:lnTo>
                    <a:pt x="35433" y="26169"/>
                  </a:lnTo>
                  <a:lnTo>
                    <a:pt x="35234" y="26568"/>
                  </a:lnTo>
                  <a:lnTo>
                    <a:pt x="35034" y="26981"/>
                  </a:lnTo>
                  <a:lnTo>
                    <a:pt x="34835" y="27365"/>
                  </a:lnTo>
                  <a:lnTo>
                    <a:pt x="34607" y="27763"/>
                  </a:lnTo>
                  <a:lnTo>
                    <a:pt x="34380" y="28147"/>
                  </a:lnTo>
                  <a:lnTo>
                    <a:pt x="34152" y="28532"/>
                  </a:lnTo>
                  <a:lnTo>
                    <a:pt x="33896" y="28902"/>
                  </a:lnTo>
                  <a:lnTo>
                    <a:pt x="33654" y="29272"/>
                  </a:lnTo>
                  <a:lnTo>
                    <a:pt x="33384" y="29627"/>
                  </a:lnTo>
                  <a:lnTo>
                    <a:pt x="33113" y="29983"/>
                  </a:lnTo>
                  <a:lnTo>
                    <a:pt x="32843" y="30325"/>
                  </a:lnTo>
                  <a:lnTo>
                    <a:pt x="32544" y="30666"/>
                  </a:lnTo>
                  <a:lnTo>
                    <a:pt x="32260" y="30993"/>
                  </a:lnTo>
                  <a:lnTo>
                    <a:pt x="31946" y="31321"/>
                  </a:lnTo>
                  <a:lnTo>
                    <a:pt x="31633" y="31648"/>
                  </a:lnTo>
                  <a:lnTo>
                    <a:pt x="31320" y="31947"/>
                  </a:lnTo>
                  <a:lnTo>
                    <a:pt x="30993" y="32260"/>
                  </a:lnTo>
                  <a:lnTo>
                    <a:pt x="30666" y="32545"/>
                  </a:lnTo>
                  <a:lnTo>
                    <a:pt x="30324" y="32843"/>
                  </a:lnTo>
                  <a:lnTo>
                    <a:pt x="29983" y="33114"/>
                  </a:lnTo>
                  <a:lnTo>
                    <a:pt x="29627" y="33384"/>
                  </a:lnTo>
                  <a:lnTo>
                    <a:pt x="29257" y="33654"/>
                  </a:lnTo>
                  <a:lnTo>
                    <a:pt x="28901" y="33911"/>
                  </a:lnTo>
                  <a:lnTo>
                    <a:pt x="28531" y="34152"/>
                  </a:lnTo>
                  <a:lnTo>
                    <a:pt x="28147" y="34380"/>
                  </a:lnTo>
                  <a:lnTo>
                    <a:pt x="27763" y="34608"/>
                  </a:lnTo>
                  <a:lnTo>
                    <a:pt x="27364" y="34836"/>
                  </a:lnTo>
                  <a:lnTo>
                    <a:pt x="26966" y="35035"/>
                  </a:lnTo>
                  <a:lnTo>
                    <a:pt x="26568" y="35248"/>
                  </a:lnTo>
                  <a:lnTo>
                    <a:pt x="26169" y="35433"/>
                  </a:lnTo>
                  <a:lnTo>
                    <a:pt x="25742" y="35618"/>
                  </a:lnTo>
                  <a:lnTo>
                    <a:pt x="25330" y="35789"/>
                  </a:lnTo>
                  <a:lnTo>
                    <a:pt x="24903" y="35945"/>
                  </a:lnTo>
                  <a:lnTo>
                    <a:pt x="24476" y="36102"/>
                  </a:lnTo>
                  <a:lnTo>
                    <a:pt x="24049" y="36230"/>
                  </a:lnTo>
                  <a:lnTo>
                    <a:pt x="23608" y="36372"/>
                  </a:lnTo>
                  <a:lnTo>
                    <a:pt x="23167" y="36486"/>
                  </a:lnTo>
                  <a:lnTo>
                    <a:pt x="22726" y="36600"/>
                  </a:lnTo>
                  <a:lnTo>
                    <a:pt x="22270" y="36700"/>
                  </a:lnTo>
                  <a:lnTo>
                    <a:pt x="21815" y="36785"/>
                  </a:lnTo>
                  <a:lnTo>
                    <a:pt x="21359" y="36856"/>
                  </a:lnTo>
                  <a:lnTo>
                    <a:pt x="20890" y="36927"/>
                  </a:lnTo>
                  <a:lnTo>
                    <a:pt x="20435" y="36970"/>
                  </a:lnTo>
                  <a:lnTo>
                    <a:pt x="19965" y="37013"/>
                  </a:lnTo>
                  <a:lnTo>
                    <a:pt x="19495" y="37041"/>
                  </a:lnTo>
                  <a:lnTo>
                    <a:pt x="19012" y="37070"/>
                  </a:lnTo>
                  <a:lnTo>
                    <a:pt x="18542" y="37070"/>
                  </a:lnTo>
                  <a:lnTo>
                    <a:pt x="18542" y="37070"/>
                  </a:lnTo>
                  <a:lnTo>
                    <a:pt x="18058" y="37070"/>
                  </a:lnTo>
                  <a:lnTo>
                    <a:pt x="17589" y="37041"/>
                  </a:lnTo>
                  <a:lnTo>
                    <a:pt x="17105" y="37013"/>
                  </a:lnTo>
                  <a:lnTo>
                    <a:pt x="16635" y="36970"/>
                  </a:lnTo>
                  <a:lnTo>
                    <a:pt x="16180" y="36927"/>
                  </a:lnTo>
                  <a:lnTo>
                    <a:pt x="15710" y="36856"/>
                  </a:lnTo>
                  <a:lnTo>
                    <a:pt x="15255" y="36785"/>
                  </a:lnTo>
                  <a:lnTo>
                    <a:pt x="14799" y="36700"/>
                  </a:lnTo>
                  <a:lnTo>
                    <a:pt x="14344" y="36600"/>
                  </a:lnTo>
                  <a:lnTo>
                    <a:pt x="13903" y="36486"/>
                  </a:lnTo>
                  <a:lnTo>
                    <a:pt x="13462" y="36372"/>
                  </a:lnTo>
                  <a:lnTo>
                    <a:pt x="13021" y="36230"/>
                  </a:lnTo>
                  <a:lnTo>
                    <a:pt x="12594" y="36102"/>
                  </a:lnTo>
                  <a:lnTo>
                    <a:pt x="12167" y="35945"/>
                  </a:lnTo>
                  <a:lnTo>
                    <a:pt x="11740" y="35789"/>
                  </a:lnTo>
                  <a:lnTo>
                    <a:pt x="11327" y="35618"/>
                  </a:lnTo>
                  <a:lnTo>
                    <a:pt x="10915" y="35433"/>
                  </a:lnTo>
                  <a:lnTo>
                    <a:pt x="10502" y="35248"/>
                  </a:lnTo>
                  <a:lnTo>
                    <a:pt x="10104" y="35035"/>
                  </a:lnTo>
                  <a:lnTo>
                    <a:pt x="9705" y="34836"/>
                  </a:lnTo>
                  <a:lnTo>
                    <a:pt x="9307" y="34608"/>
                  </a:lnTo>
                  <a:lnTo>
                    <a:pt x="8923" y="34380"/>
                  </a:lnTo>
                  <a:lnTo>
                    <a:pt x="8553" y="34152"/>
                  </a:lnTo>
                  <a:lnTo>
                    <a:pt x="8168" y="33911"/>
                  </a:lnTo>
                  <a:lnTo>
                    <a:pt x="7813" y="33654"/>
                  </a:lnTo>
                  <a:lnTo>
                    <a:pt x="7443" y="33384"/>
                  </a:lnTo>
                  <a:lnTo>
                    <a:pt x="7101" y="33114"/>
                  </a:lnTo>
                  <a:lnTo>
                    <a:pt x="6745" y="32843"/>
                  </a:lnTo>
                  <a:lnTo>
                    <a:pt x="6404" y="32545"/>
                  </a:lnTo>
                  <a:lnTo>
                    <a:pt x="6077" y="32260"/>
                  </a:lnTo>
                  <a:lnTo>
                    <a:pt x="5749" y="31947"/>
                  </a:lnTo>
                  <a:lnTo>
                    <a:pt x="5436" y="31648"/>
                  </a:lnTo>
                  <a:lnTo>
                    <a:pt x="5123" y="31321"/>
                  </a:lnTo>
                  <a:lnTo>
                    <a:pt x="4824" y="30993"/>
                  </a:lnTo>
                  <a:lnTo>
                    <a:pt x="4525" y="30666"/>
                  </a:lnTo>
                  <a:lnTo>
                    <a:pt x="4241" y="30325"/>
                  </a:lnTo>
                  <a:lnTo>
                    <a:pt x="3956" y="29983"/>
                  </a:lnTo>
                  <a:lnTo>
                    <a:pt x="3686" y="29627"/>
                  </a:lnTo>
                  <a:lnTo>
                    <a:pt x="3430" y="29272"/>
                  </a:lnTo>
                  <a:lnTo>
                    <a:pt x="3174" y="28902"/>
                  </a:lnTo>
                  <a:lnTo>
                    <a:pt x="2918" y="28532"/>
                  </a:lnTo>
                  <a:lnTo>
                    <a:pt x="2690" y="28147"/>
                  </a:lnTo>
                  <a:lnTo>
                    <a:pt x="2462" y="27763"/>
                  </a:lnTo>
                  <a:lnTo>
                    <a:pt x="2234" y="27365"/>
                  </a:lnTo>
                  <a:lnTo>
                    <a:pt x="2035" y="26981"/>
                  </a:lnTo>
                  <a:lnTo>
                    <a:pt x="1836" y="26568"/>
                  </a:lnTo>
                  <a:lnTo>
                    <a:pt x="1637" y="26169"/>
                  </a:lnTo>
                  <a:lnTo>
                    <a:pt x="1466" y="25757"/>
                  </a:lnTo>
                  <a:lnTo>
                    <a:pt x="1295" y="25330"/>
                  </a:lnTo>
                  <a:lnTo>
                    <a:pt x="1125" y="24903"/>
                  </a:lnTo>
                  <a:lnTo>
                    <a:pt x="982" y="24476"/>
                  </a:lnTo>
                  <a:lnTo>
                    <a:pt x="840" y="24049"/>
                  </a:lnTo>
                  <a:lnTo>
                    <a:pt x="712" y="23608"/>
                  </a:lnTo>
                  <a:lnTo>
                    <a:pt x="584" y="23167"/>
                  </a:lnTo>
                  <a:lnTo>
                    <a:pt x="484" y="22726"/>
                  </a:lnTo>
                  <a:lnTo>
                    <a:pt x="385" y="22270"/>
                  </a:lnTo>
                  <a:lnTo>
                    <a:pt x="299" y="21815"/>
                  </a:lnTo>
                  <a:lnTo>
                    <a:pt x="214" y="21360"/>
                  </a:lnTo>
                  <a:lnTo>
                    <a:pt x="157" y="20904"/>
                  </a:lnTo>
                  <a:lnTo>
                    <a:pt x="100" y="20435"/>
                  </a:lnTo>
                  <a:lnTo>
                    <a:pt x="57" y="19965"/>
                  </a:lnTo>
                  <a:lnTo>
                    <a:pt x="29" y="19496"/>
                  </a:lnTo>
                  <a:lnTo>
                    <a:pt x="15" y="19012"/>
                  </a:lnTo>
                  <a:lnTo>
                    <a:pt x="0" y="18542"/>
                  </a:lnTo>
                  <a:lnTo>
                    <a:pt x="0" y="18542"/>
                  </a:lnTo>
                  <a:lnTo>
                    <a:pt x="15" y="18058"/>
                  </a:lnTo>
                  <a:lnTo>
                    <a:pt x="29" y="17589"/>
                  </a:lnTo>
                  <a:lnTo>
                    <a:pt x="57" y="17105"/>
                  </a:lnTo>
                  <a:lnTo>
                    <a:pt x="100" y="16650"/>
                  </a:lnTo>
                  <a:lnTo>
                    <a:pt x="157" y="16180"/>
                  </a:lnTo>
                  <a:lnTo>
                    <a:pt x="214" y="15710"/>
                  </a:lnTo>
                  <a:lnTo>
                    <a:pt x="299" y="15255"/>
                  </a:lnTo>
                  <a:lnTo>
                    <a:pt x="385" y="14800"/>
                  </a:lnTo>
                  <a:lnTo>
                    <a:pt x="484" y="14359"/>
                  </a:lnTo>
                  <a:lnTo>
                    <a:pt x="584" y="13903"/>
                  </a:lnTo>
                  <a:lnTo>
                    <a:pt x="712" y="13462"/>
                  </a:lnTo>
                  <a:lnTo>
                    <a:pt x="840" y="13021"/>
                  </a:lnTo>
                  <a:lnTo>
                    <a:pt x="982" y="12594"/>
                  </a:lnTo>
                  <a:lnTo>
                    <a:pt x="1125" y="12167"/>
                  </a:lnTo>
                  <a:lnTo>
                    <a:pt x="1295" y="11740"/>
                  </a:lnTo>
                  <a:lnTo>
                    <a:pt x="1466" y="11328"/>
                  </a:lnTo>
                  <a:lnTo>
                    <a:pt x="1637" y="10915"/>
                  </a:lnTo>
                  <a:lnTo>
                    <a:pt x="1836" y="10502"/>
                  </a:lnTo>
                  <a:lnTo>
                    <a:pt x="2035" y="10104"/>
                  </a:lnTo>
                  <a:lnTo>
                    <a:pt x="2234" y="9705"/>
                  </a:lnTo>
                  <a:lnTo>
                    <a:pt x="2462" y="9307"/>
                  </a:lnTo>
                  <a:lnTo>
                    <a:pt x="2690" y="8923"/>
                  </a:lnTo>
                  <a:lnTo>
                    <a:pt x="2918" y="8553"/>
                  </a:lnTo>
                  <a:lnTo>
                    <a:pt x="3174" y="8183"/>
                  </a:lnTo>
                  <a:lnTo>
                    <a:pt x="3430" y="7813"/>
                  </a:lnTo>
                  <a:lnTo>
                    <a:pt x="3686" y="7443"/>
                  </a:lnTo>
                  <a:lnTo>
                    <a:pt x="3956" y="7101"/>
                  </a:lnTo>
                  <a:lnTo>
                    <a:pt x="4241" y="6746"/>
                  </a:lnTo>
                  <a:lnTo>
                    <a:pt x="4525" y="6404"/>
                  </a:lnTo>
                  <a:lnTo>
                    <a:pt x="4824" y="6077"/>
                  </a:lnTo>
                  <a:lnTo>
                    <a:pt x="5123" y="5750"/>
                  </a:lnTo>
                  <a:lnTo>
                    <a:pt x="5436" y="5436"/>
                  </a:lnTo>
                  <a:lnTo>
                    <a:pt x="5749" y="5123"/>
                  </a:lnTo>
                  <a:lnTo>
                    <a:pt x="6077" y="4825"/>
                  </a:lnTo>
                  <a:lnTo>
                    <a:pt x="6404" y="4526"/>
                  </a:lnTo>
                  <a:lnTo>
                    <a:pt x="6745" y="4241"/>
                  </a:lnTo>
                  <a:lnTo>
                    <a:pt x="7101" y="3957"/>
                  </a:lnTo>
                  <a:lnTo>
                    <a:pt x="7443" y="3686"/>
                  </a:lnTo>
                  <a:lnTo>
                    <a:pt x="7813" y="3430"/>
                  </a:lnTo>
                  <a:lnTo>
                    <a:pt x="8168" y="3174"/>
                  </a:lnTo>
                  <a:lnTo>
                    <a:pt x="8553" y="2932"/>
                  </a:lnTo>
                  <a:lnTo>
                    <a:pt x="8923" y="2690"/>
                  </a:lnTo>
                  <a:lnTo>
                    <a:pt x="9307" y="2462"/>
                  </a:lnTo>
                  <a:lnTo>
                    <a:pt x="9705" y="2249"/>
                  </a:lnTo>
                  <a:lnTo>
                    <a:pt x="10104" y="2036"/>
                  </a:lnTo>
                  <a:lnTo>
                    <a:pt x="10502" y="1836"/>
                  </a:lnTo>
                  <a:lnTo>
                    <a:pt x="10915" y="1637"/>
                  </a:lnTo>
                  <a:lnTo>
                    <a:pt x="11327" y="1466"/>
                  </a:lnTo>
                  <a:lnTo>
                    <a:pt x="11740" y="1296"/>
                  </a:lnTo>
                  <a:lnTo>
                    <a:pt x="12167" y="1125"/>
                  </a:lnTo>
                  <a:lnTo>
                    <a:pt x="12594" y="983"/>
                  </a:lnTo>
                  <a:lnTo>
                    <a:pt x="13021" y="840"/>
                  </a:lnTo>
                  <a:lnTo>
                    <a:pt x="13462" y="712"/>
                  </a:lnTo>
                  <a:lnTo>
                    <a:pt x="13903" y="584"/>
                  </a:lnTo>
                  <a:lnTo>
                    <a:pt x="14344" y="484"/>
                  </a:lnTo>
                  <a:lnTo>
                    <a:pt x="14799" y="385"/>
                  </a:lnTo>
                  <a:lnTo>
                    <a:pt x="15255" y="299"/>
                  </a:lnTo>
                  <a:lnTo>
                    <a:pt x="15710" y="214"/>
                  </a:lnTo>
                  <a:lnTo>
                    <a:pt x="16180" y="157"/>
                  </a:lnTo>
                  <a:lnTo>
                    <a:pt x="16635" y="100"/>
                  </a:lnTo>
                  <a:lnTo>
                    <a:pt x="17105" y="58"/>
                  </a:lnTo>
                  <a:lnTo>
                    <a:pt x="17589" y="29"/>
                  </a:lnTo>
                  <a:lnTo>
                    <a:pt x="18058" y="15"/>
                  </a:lnTo>
                  <a:lnTo>
                    <a:pt x="18542" y="1"/>
                  </a:lnTo>
                  <a:lnTo>
                    <a:pt x="18542" y="1"/>
                  </a:lnTo>
                  <a:lnTo>
                    <a:pt x="19012" y="15"/>
                  </a:lnTo>
                  <a:lnTo>
                    <a:pt x="19495" y="29"/>
                  </a:lnTo>
                  <a:lnTo>
                    <a:pt x="19965" y="58"/>
                  </a:lnTo>
                  <a:lnTo>
                    <a:pt x="20435" y="100"/>
                  </a:lnTo>
                  <a:lnTo>
                    <a:pt x="20890" y="157"/>
                  </a:lnTo>
                  <a:lnTo>
                    <a:pt x="21359" y="214"/>
                  </a:lnTo>
                  <a:lnTo>
                    <a:pt x="21815" y="299"/>
                  </a:lnTo>
                  <a:lnTo>
                    <a:pt x="22270" y="385"/>
                  </a:lnTo>
                  <a:lnTo>
                    <a:pt x="22726" y="484"/>
                  </a:lnTo>
                  <a:lnTo>
                    <a:pt x="23167" y="584"/>
                  </a:lnTo>
                  <a:lnTo>
                    <a:pt x="23608" y="712"/>
                  </a:lnTo>
                  <a:lnTo>
                    <a:pt x="24049" y="840"/>
                  </a:lnTo>
                  <a:lnTo>
                    <a:pt x="24476" y="983"/>
                  </a:lnTo>
                  <a:lnTo>
                    <a:pt x="24903" y="1125"/>
                  </a:lnTo>
                  <a:lnTo>
                    <a:pt x="25330" y="1296"/>
                  </a:lnTo>
                  <a:lnTo>
                    <a:pt x="25742" y="1466"/>
                  </a:lnTo>
                  <a:lnTo>
                    <a:pt x="26169" y="1637"/>
                  </a:lnTo>
                  <a:lnTo>
                    <a:pt x="26568" y="1836"/>
                  </a:lnTo>
                  <a:lnTo>
                    <a:pt x="26966" y="2036"/>
                  </a:lnTo>
                  <a:lnTo>
                    <a:pt x="27364" y="2249"/>
                  </a:lnTo>
                  <a:lnTo>
                    <a:pt x="27763" y="2462"/>
                  </a:lnTo>
                  <a:lnTo>
                    <a:pt x="28147" y="2690"/>
                  </a:lnTo>
                  <a:lnTo>
                    <a:pt x="28531" y="2932"/>
                  </a:lnTo>
                  <a:lnTo>
                    <a:pt x="28901" y="3174"/>
                  </a:lnTo>
                  <a:lnTo>
                    <a:pt x="29257" y="3430"/>
                  </a:lnTo>
                  <a:lnTo>
                    <a:pt x="29627" y="3686"/>
                  </a:lnTo>
                  <a:lnTo>
                    <a:pt x="29983" y="3957"/>
                  </a:lnTo>
                  <a:lnTo>
                    <a:pt x="30324" y="4241"/>
                  </a:lnTo>
                  <a:lnTo>
                    <a:pt x="30666" y="4526"/>
                  </a:lnTo>
                  <a:lnTo>
                    <a:pt x="30993" y="4825"/>
                  </a:lnTo>
                  <a:lnTo>
                    <a:pt x="31320" y="5123"/>
                  </a:lnTo>
                  <a:lnTo>
                    <a:pt x="31633" y="5436"/>
                  </a:lnTo>
                  <a:lnTo>
                    <a:pt x="31946" y="5750"/>
                  </a:lnTo>
                  <a:lnTo>
                    <a:pt x="32260" y="6077"/>
                  </a:lnTo>
                  <a:lnTo>
                    <a:pt x="32544" y="6404"/>
                  </a:lnTo>
                  <a:lnTo>
                    <a:pt x="32843" y="6746"/>
                  </a:lnTo>
                  <a:lnTo>
                    <a:pt x="33113" y="7101"/>
                  </a:lnTo>
                  <a:lnTo>
                    <a:pt x="33384" y="7443"/>
                  </a:lnTo>
                  <a:lnTo>
                    <a:pt x="33654" y="7813"/>
                  </a:lnTo>
                  <a:lnTo>
                    <a:pt x="33896" y="8183"/>
                  </a:lnTo>
                  <a:lnTo>
                    <a:pt x="34152" y="8553"/>
                  </a:lnTo>
                  <a:lnTo>
                    <a:pt x="34380" y="8923"/>
                  </a:lnTo>
                  <a:lnTo>
                    <a:pt x="34607" y="9307"/>
                  </a:lnTo>
                  <a:lnTo>
                    <a:pt x="34835" y="9705"/>
                  </a:lnTo>
                  <a:lnTo>
                    <a:pt x="35034" y="10104"/>
                  </a:lnTo>
                  <a:lnTo>
                    <a:pt x="35234" y="10502"/>
                  </a:lnTo>
                  <a:lnTo>
                    <a:pt x="35433" y="10915"/>
                  </a:lnTo>
                  <a:lnTo>
                    <a:pt x="35618" y="11328"/>
                  </a:lnTo>
                  <a:lnTo>
                    <a:pt x="35789" y="11740"/>
                  </a:lnTo>
                  <a:lnTo>
                    <a:pt x="35945" y="12167"/>
                  </a:lnTo>
                  <a:lnTo>
                    <a:pt x="36087" y="12594"/>
                  </a:lnTo>
                  <a:lnTo>
                    <a:pt x="36230" y="13021"/>
                  </a:lnTo>
                  <a:lnTo>
                    <a:pt x="36358" y="13462"/>
                  </a:lnTo>
                  <a:lnTo>
                    <a:pt x="36486" y="13903"/>
                  </a:lnTo>
                  <a:lnTo>
                    <a:pt x="36600" y="14359"/>
                  </a:lnTo>
                  <a:lnTo>
                    <a:pt x="36685" y="14800"/>
                  </a:lnTo>
                  <a:lnTo>
                    <a:pt x="36785" y="15255"/>
                  </a:lnTo>
                  <a:lnTo>
                    <a:pt x="36856" y="15710"/>
                  </a:lnTo>
                  <a:lnTo>
                    <a:pt x="36913" y="16180"/>
                  </a:lnTo>
                  <a:lnTo>
                    <a:pt x="36970" y="16650"/>
                  </a:lnTo>
                  <a:lnTo>
                    <a:pt x="37012" y="17105"/>
                  </a:lnTo>
                  <a:lnTo>
                    <a:pt x="37041" y="17589"/>
                  </a:lnTo>
                  <a:lnTo>
                    <a:pt x="37055" y="18058"/>
                  </a:lnTo>
                  <a:lnTo>
                    <a:pt x="37069" y="185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1577563" y="3298975"/>
              <a:ext cx="649625" cy="649975"/>
            </a:xfrm>
            <a:custGeom>
              <a:avLst/>
              <a:gdLst/>
              <a:ahLst/>
              <a:cxnLst/>
              <a:rect l="l" t="t" r="r" b="b"/>
              <a:pathLst>
                <a:path w="25985" h="25999" extrusionOk="0">
                  <a:moveTo>
                    <a:pt x="13746" y="0"/>
                  </a:moveTo>
                  <a:lnTo>
                    <a:pt x="13604" y="2377"/>
                  </a:lnTo>
                  <a:lnTo>
                    <a:pt x="14145" y="2419"/>
                  </a:lnTo>
                  <a:lnTo>
                    <a:pt x="14401" y="57"/>
                  </a:lnTo>
                  <a:lnTo>
                    <a:pt x="13746" y="0"/>
                  </a:lnTo>
                  <a:close/>
                  <a:moveTo>
                    <a:pt x="11142" y="100"/>
                  </a:moveTo>
                  <a:lnTo>
                    <a:pt x="10815" y="157"/>
                  </a:lnTo>
                  <a:lnTo>
                    <a:pt x="10502" y="214"/>
                  </a:lnTo>
                  <a:lnTo>
                    <a:pt x="10943" y="2547"/>
                  </a:lnTo>
                  <a:lnTo>
                    <a:pt x="11470" y="2462"/>
                  </a:lnTo>
                  <a:lnTo>
                    <a:pt x="11142" y="100"/>
                  </a:lnTo>
                  <a:close/>
                  <a:moveTo>
                    <a:pt x="16948" y="598"/>
                  </a:moveTo>
                  <a:lnTo>
                    <a:pt x="16222" y="2875"/>
                  </a:lnTo>
                  <a:lnTo>
                    <a:pt x="16735" y="3046"/>
                  </a:lnTo>
                  <a:lnTo>
                    <a:pt x="17574" y="811"/>
                  </a:lnTo>
                  <a:lnTo>
                    <a:pt x="16948" y="598"/>
                  </a:lnTo>
                  <a:close/>
                  <a:moveTo>
                    <a:pt x="7997" y="968"/>
                  </a:moveTo>
                  <a:lnTo>
                    <a:pt x="7400" y="1224"/>
                  </a:lnTo>
                  <a:lnTo>
                    <a:pt x="8424" y="3387"/>
                  </a:lnTo>
                  <a:lnTo>
                    <a:pt x="8908" y="3159"/>
                  </a:lnTo>
                  <a:lnTo>
                    <a:pt x="7997" y="968"/>
                  </a:lnTo>
                  <a:close/>
                  <a:moveTo>
                    <a:pt x="19908" y="1978"/>
                  </a:moveTo>
                  <a:lnTo>
                    <a:pt x="18641" y="3999"/>
                  </a:lnTo>
                  <a:lnTo>
                    <a:pt x="19083" y="4298"/>
                  </a:lnTo>
                  <a:lnTo>
                    <a:pt x="20449" y="2334"/>
                  </a:lnTo>
                  <a:lnTo>
                    <a:pt x="19908" y="1978"/>
                  </a:lnTo>
                  <a:close/>
                  <a:moveTo>
                    <a:pt x="5166" y="2576"/>
                  </a:moveTo>
                  <a:lnTo>
                    <a:pt x="4910" y="2775"/>
                  </a:lnTo>
                  <a:lnTo>
                    <a:pt x="4653" y="2989"/>
                  </a:lnTo>
                  <a:lnTo>
                    <a:pt x="6176" y="4810"/>
                  </a:lnTo>
                  <a:lnTo>
                    <a:pt x="6603" y="4483"/>
                  </a:lnTo>
                  <a:lnTo>
                    <a:pt x="5166" y="2576"/>
                  </a:lnTo>
                  <a:close/>
                  <a:moveTo>
                    <a:pt x="22427" y="4056"/>
                  </a:moveTo>
                  <a:lnTo>
                    <a:pt x="20691" y="5692"/>
                  </a:lnTo>
                  <a:lnTo>
                    <a:pt x="21046" y="6091"/>
                  </a:lnTo>
                  <a:lnTo>
                    <a:pt x="22868" y="4525"/>
                  </a:lnTo>
                  <a:lnTo>
                    <a:pt x="22427" y="4056"/>
                  </a:lnTo>
                  <a:close/>
                  <a:moveTo>
                    <a:pt x="2818" y="4838"/>
                  </a:moveTo>
                  <a:lnTo>
                    <a:pt x="2434" y="5365"/>
                  </a:lnTo>
                  <a:lnTo>
                    <a:pt x="4355" y="6760"/>
                  </a:lnTo>
                  <a:lnTo>
                    <a:pt x="4682" y="6333"/>
                  </a:lnTo>
                  <a:lnTo>
                    <a:pt x="2818" y="4838"/>
                  </a:lnTo>
                  <a:close/>
                  <a:moveTo>
                    <a:pt x="24348" y="6674"/>
                  </a:moveTo>
                  <a:lnTo>
                    <a:pt x="22270" y="7841"/>
                  </a:lnTo>
                  <a:lnTo>
                    <a:pt x="22512" y="8311"/>
                  </a:lnTo>
                  <a:lnTo>
                    <a:pt x="24661" y="7258"/>
                  </a:lnTo>
                  <a:lnTo>
                    <a:pt x="24504" y="6959"/>
                  </a:lnTo>
                  <a:lnTo>
                    <a:pt x="24348" y="6674"/>
                  </a:lnTo>
                  <a:close/>
                  <a:moveTo>
                    <a:pt x="1110" y="7628"/>
                  </a:moveTo>
                  <a:lnTo>
                    <a:pt x="854" y="8225"/>
                  </a:lnTo>
                  <a:lnTo>
                    <a:pt x="3074" y="9093"/>
                  </a:lnTo>
                  <a:lnTo>
                    <a:pt x="3287" y="8609"/>
                  </a:lnTo>
                  <a:lnTo>
                    <a:pt x="1110" y="7628"/>
                  </a:lnTo>
                  <a:close/>
                  <a:moveTo>
                    <a:pt x="25557" y="9705"/>
                  </a:moveTo>
                  <a:lnTo>
                    <a:pt x="23252" y="10303"/>
                  </a:lnTo>
                  <a:lnTo>
                    <a:pt x="23380" y="10829"/>
                  </a:lnTo>
                  <a:lnTo>
                    <a:pt x="25714" y="10331"/>
                  </a:lnTo>
                  <a:lnTo>
                    <a:pt x="25557" y="9705"/>
                  </a:lnTo>
                  <a:close/>
                  <a:moveTo>
                    <a:pt x="157" y="10744"/>
                  </a:moveTo>
                  <a:lnTo>
                    <a:pt x="57" y="11384"/>
                  </a:lnTo>
                  <a:lnTo>
                    <a:pt x="2419" y="11683"/>
                  </a:lnTo>
                  <a:lnTo>
                    <a:pt x="2505" y="11142"/>
                  </a:lnTo>
                  <a:lnTo>
                    <a:pt x="157" y="10744"/>
                  </a:lnTo>
                  <a:close/>
                  <a:moveTo>
                    <a:pt x="25557" y="12950"/>
                  </a:moveTo>
                  <a:lnTo>
                    <a:pt x="23593" y="12992"/>
                  </a:lnTo>
                  <a:lnTo>
                    <a:pt x="23579" y="13519"/>
                  </a:lnTo>
                  <a:lnTo>
                    <a:pt x="25970" y="13647"/>
                  </a:lnTo>
                  <a:lnTo>
                    <a:pt x="25984" y="13305"/>
                  </a:lnTo>
                  <a:lnTo>
                    <a:pt x="25984" y="12950"/>
                  </a:lnTo>
                  <a:close/>
                  <a:moveTo>
                    <a:pt x="2377" y="13818"/>
                  </a:moveTo>
                  <a:lnTo>
                    <a:pt x="0" y="13988"/>
                  </a:lnTo>
                  <a:lnTo>
                    <a:pt x="29" y="14316"/>
                  </a:lnTo>
                  <a:lnTo>
                    <a:pt x="71" y="14643"/>
                  </a:lnTo>
                  <a:lnTo>
                    <a:pt x="2434" y="14344"/>
                  </a:lnTo>
                  <a:lnTo>
                    <a:pt x="2377" y="13818"/>
                  </a:lnTo>
                  <a:close/>
                  <a:moveTo>
                    <a:pt x="23266" y="15625"/>
                  </a:moveTo>
                  <a:lnTo>
                    <a:pt x="23124" y="16151"/>
                  </a:lnTo>
                  <a:lnTo>
                    <a:pt x="25401" y="16849"/>
                  </a:lnTo>
                  <a:lnTo>
                    <a:pt x="25571" y="16222"/>
                  </a:lnTo>
                  <a:lnTo>
                    <a:pt x="23266" y="15625"/>
                  </a:lnTo>
                  <a:close/>
                  <a:moveTo>
                    <a:pt x="2917" y="16422"/>
                  </a:moveTo>
                  <a:lnTo>
                    <a:pt x="655" y="17190"/>
                  </a:lnTo>
                  <a:lnTo>
                    <a:pt x="769" y="17489"/>
                  </a:lnTo>
                  <a:lnTo>
                    <a:pt x="883" y="17802"/>
                  </a:lnTo>
                  <a:lnTo>
                    <a:pt x="3102" y="16920"/>
                  </a:lnTo>
                  <a:lnTo>
                    <a:pt x="2917" y="16422"/>
                  </a:lnTo>
                  <a:close/>
                  <a:moveTo>
                    <a:pt x="22284" y="18101"/>
                  </a:moveTo>
                  <a:lnTo>
                    <a:pt x="22014" y="18570"/>
                  </a:lnTo>
                  <a:lnTo>
                    <a:pt x="24049" y="19823"/>
                  </a:lnTo>
                  <a:lnTo>
                    <a:pt x="24220" y="19538"/>
                  </a:lnTo>
                  <a:lnTo>
                    <a:pt x="24376" y="19253"/>
                  </a:lnTo>
                  <a:lnTo>
                    <a:pt x="22284" y="18101"/>
                  </a:lnTo>
                  <a:close/>
                  <a:moveTo>
                    <a:pt x="4084" y="18812"/>
                  </a:moveTo>
                  <a:lnTo>
                    <a:pt x="2092" y="20121"/>
                  </a:lnTo>
                  <a:lnTo>
                    <a:pt x="2462" y="20648"/>
                  </a:lnTo>
                  <a:lnTo>
                    <a:pt x="4383" y="19239"/>
                  </a:lnTo>
                  <a:lnTo>
                    <a:pt x="4084" y="18812"/>
                  </a:lnTo>
                  <a:close/>
                  <a:moveTo>
                    <a:pt x="20719" y="20264"/>
                  </a:moveTo>
                  <a:lnTo>
                    <a:pt x="20349" y="20634"/>
                  </a:lnTo>
                  <a:lnTo>
                    <a:pt x="22000" y="22356"/>
                  </a:lnTo>
                  <a:lnTo>
                    <a:pt x="22455" y="21886"/>
                  </a:lnTo>
                  <a:lnTo>
                    <a:pt x="20719" y="20264"/>
                  </a:lnTo>
                  <a:close/>
                  <a:moveTo>
                    <a:pt x="5806" y="20833"/>
                  </a:moveTo>
                  <a:lnTo>
                    <a:pt x="4198" y="22597"/>
                  </a:lnTo>
                  <a:lnTo>
                    <a:pt x="4696" y="23024"/>
                  </a:lnTo>
                  <a:lnTo>
                    <a:pt x="6204" y="21189"/>
                  </a:lnTo>
                  <a:lnTo>
                    <a:pt x="5806" y="20833"/>
                  </a:lnTo>
                  <a:close/>
                  <a:moveTo>
                    <a:pt x="18670" y="21957"/>
                  </a:moveTo>
                  <a:lnTo>
                    <a:pt x="18215" y="22227"/>
                  </a:lnTo>
                  <a:lnTo>
                    <a:pt x="19396" y="24305"/>
                  </a:lnTo>
                  <a:lnTo>
                    <a:pt x="19951" y="23964"/>
                  </a:lnTo>
                  <a:lnTo>
                    <a:pt x="18670" y="21957"/>
                  </a:lnTo>
                  <a:close/>
                  <a:moveTo>
                    <a:pt x="7983" y="22370"/>
                  </a:moveTo>
                  <a:lnTo>
                    <a:pt x="6859" y="24476"/>
                  </a:lnTo>
                  <a:lnTo>
                    <a:pt x="7442" y="24775"/>
                  </a:lnTo>
                  <a:lnTo>
                    <a:pt x="8453" y="22612"/>
                  </a:lnTo>
                  <a:lnTo>
                    <a:pt x="7983" y="22370"/>
                  </a:lnTo>
                  <a:close/>
                  <a:moveTo>
                    <a:pt x="16265" y="23095"/>
                  </a:moveTo>
                  <a:lnTo>
                    <a:pt x="15753" y="23252"/>
                  </a:lnTo>
                  <a:lnTo>
                    <a:pt x="16379" y="25543"/>
                  </a:lnTo>
                  <a:lnTo>
                    <a:pt x="17005" y="25358"/>
                  </a:lnTo>
                  <a:lnTo>
                    <a:pt x="16265" y="23095"/>
                  </a:lnTo>
                  <a:close/>
                  <a:moveTo>
                    <a:pt x="10473" y="23323"/>
                  </a:moveTo>
                  <a:lnTo>
                    <a:pt x="9904" y="25643"/>
                  </a:lnTo>
                  <a:lnTo>
                    <a:pt x="10545" y="25771"/>
                  </a:lnTo>
                  <a:lnTo>
                    <a:pt x="10986" y="23423"/>
                  </a:lnTo>
                  <a:lnTo>
                    <a:pt x="10473" y="23323"/>
                  </a:lnTo>
                  <a:close/>
                  <a:moveTo>
                    <a:pt x="13647" y="23594"/>
                  </a:moveTo>
                  <a:lnTo>
                    <a:pt x="13120" y="23608"/>
                  </a:lnTo>
                  <a:lnTo>
                    <a:pt x="13149" y="25998"/>
                  </a:lnTo>
                  <a:lnTo>
                    <a:pt x="13803" y="25970"/>
                  </a:lnTo>
                  <a:lnTo>
                    <a:pt x="13647" y="235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1905563" y="3888800"/>
              <a:ext cx="17100" cy="60150"/>
            </a:xfrm>
            <a:custGeom>
              <a:avLst/>
              <a:gdLst/>
              <a:ahLst/>
              <a:cxnLst/>
              <a:rect l="l" t="t" r="r" b="b"/>
              <a:pathLst>
                <a:path w="684" h="2406" fill="none" extrusionOk="0">
                  <a:moveTo>
                    <a:pt x="29" y="2405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527" y="1"/>
                  </a:lnTo>
                  <a:lnTo>
                    <a:pt x="683" y="2377"/>
                  </a:lnTo>
                  <a:lnTo>
                    <a:pt x="683" y="2377"/>
                  </a:lnTo>
                  <a:lnTo>
                    <a:pt x="29" y="24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1825163" y="3882050"/>
              <a:ext cx="27050" cy="61200"/>
            </a:xfrm>
            <a:custGeom>
              <a:avLst/>
              <a:gdLst/>
              <a:ahLst/>
              <a:cxnLst/>
              <a:rect l="l" t="t" r="r" b="b"/>
              <a:pathLst>
                <a:path w="1082" h="2448" fill="none" extrusionOk="0">
                  <a:moveTo>
                    <a:pt x="641" y="2448"/>
                  </a:moveTo>
                  <a:lnTo>
                    <a:pt x="641" y="2448"/>
                  </a:lnTo>
                  <a:lnTo>
                    <a:pt x="0" y="2320"/>
                  </a:lnTo>
                  <a:lnTo>
                    <a:pt x="569" y="0"/>
                  </a:lnTo>
                  <a:lnTo>
                    <a:pt x="569" y="0"/>
                  </a:lnTo>
                  <a:lnTo>
                    <a:pt x="1082" y="100"/>
                  </a:lnTo>
                  <a:lnTo>
                    <a:pt x="641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971363" y="3876350"/>
              <a:ext cx="31325" cy="61225"/>
            </a:xfrm>
            <a:custGeom>
              <a:avLst/>
              <a:gdLst/>
              <a:ahLst/>
              <a:cxnLst/>
              <a:rect l="l" t="t" r="r" b="b"/>
              <a:pathLst>
                <a:path w="1253" h="2449" fill="none" extrusionOk="0">
                  <a:moveTo>
                    <a:pt x="627" y="2448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513" y="0"/>
                  </a:lnTo>
                  <a:lnTo>
                    <a:pt x="1253" y="2263"/>
                  </a:lnTo>
                  <a:lnTo>
                    <a:pt x="1253" y="2263"/>
                  </a:lnTo>
                  <a:lnTo>
                    <a:pt x="627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749038" y="3858200"/>
              <a:ext cx="39850" cy="60150"/>
            </a:xfrm>
            <a:custGeom>
              <a:avLst/>
              <a:gdLst/>
              <a:ahLst/>
              <a:cxnLst/>
              <a:rect l="l" t="t" r="r" b="b"/>
              <a:pathLst>
                <a:path w="1594" h="2406" fill="none" extrusionOk="0">
                  <a:moveTo>
                    <a:pt x="583" y="2406"/>
                  </a:moveTo>
                  <a:lnTo>
                    <a:pt x="583" y="2406"/>
                  </a:lnTo>
                  <a:lnTo>
                    <a:pt x="0" y="2107"/>
                  </a:lnTo>
                  <a:lnTo>
                    <a:pt x="1124" y="1"/>
                  </a:lnTo>
                  <a:lnTo>
                    <a:pt x="1124" y="1"/>
                  </a:lnTo>
                  <a:lnTo>
                    <a:pt x="1594" y="243"/>
                  </a:lnTo>
                  <a:lnTo>
                    <a:pt x="583" y="24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2032913" y="3847900"/>
              <a:ext cx="43425" cy="58725"/>
            </a:xfrm>
            <a:custGeom>
              <a:avLst/>
              <a:gdLst/>
              <a:ahLst/>
              <a:cxnLst/>
              <a:rect l="l" t="t" r="r" b="b"/>
              <a:pathLst>
                <a:path w="1737" h="2349" fill="none" extrusionOk="0">
                  <a:moveTo>
                    <a:pt x="1182" y="2348"/>
                  </a:moveTo>
                  <a:lnTo>
                    <a:pt x="1" y="270"/>
                  </a:lnTo>
                  <a:lnTo>
                    <a:pt x="1" y="270"/>
                  </a:lnTo>
                  <a:lnTo>
                    <a:pt x="456" y="0"/>
                  </a:lnTo>
                  <a:lnTo>
                    <a:pt x="1737" y="2007"/>
                  </a:lnTo>
                  <a:lnTo>
                    <a:pt x="1737" y="2007"/>
                  </a:lnTo>
                  <a:lnTo>
                    <a:pt x="1182" y="23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1682513" y="3819775"/>
              <a:ext cx="50175" cy="54825"/>
            </a:xfrm>
            <a:custGeom>
              <a:avLst/>
              <a:gdLst/>
              <a:ahLst/>
              <a:cxnLst/>
              <a:rect l="l" t="t" r="r" b="b"/>
              <a:pathLst>
                <a:path w="2007" h="2193" fill="none" extrusionOk="0">
                  <a:moveTo>
                    <a:pt x="498" y="2192"/>
                  </a:moveTo>
                  <a:lnTo>
                    <a:pt x="498" y="2192"/>
                  </a:lnTo>
                  <a:lnTo>
                    <a:pt x="0" y="176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2006" y="357"/>
                  </a:lnTo>
                  <a:lnTo>
                    <a:pt x="498" y="219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2086288" y="3805550"/>
              <a:ext cx="52675" cy="52325"/>
            </a:xfrm>
            <a:custGeom>
              <a:avLst/>
              <a:gdLst/>
              <a:ahLst/>
              <a:cxnLst/>
              <a:rect l="l" t="t" r="r" b="b"/>
              <a:pathLst>
                <a:path w="2107" h="2093" fill="none" extrusionOk="0">
                  <a:moveTo>
                    <a:pt x="1651" y="2093"/>
                  </a:moveTo>
                  <a:lnTo>
                    <a:pt x="0" y="371"/>
                  </a:lnTo>
                  <a:lnTo>
                    <a:pt x="0" y="371"/>
                  </a:lnTo>
                  <a:lnTo>
                    <a:pt x="370" y="1"/>
                  </a:lnTo>
                  <a:lnTo>
                    <a:pt x="2106" y="1623"/>
                  </a:lnTo>
                  <a:lnTo>
                    <a:pt x="2106" y="1623"/>
                  </a:lnTo>
                  <a:lnTo>
                    <a:pt x="1651" y="20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1629863" y="3769275"/>
              <a:ext cx="57300" cy="45900"/>
            </a:xfrm>
            <a:custGeom>
              <a:avLst/>
              <a:gdLst/>
              <a:ahLst/>
              <a:cxnLst/>
              <a:rect l="l" t="t" r="r" b="b"/>
              <a:pathLst>
                <a:path w="2292" h="1836" fill="none" extrusionOk="0">
                  <a:moveTo>
                    <a:pt x="370" y="1836"/>
                  </a:moveTo>
                  <a:lnTo>
                    <a:pt x="370" y="1836"/>
                  </a:lnTo>
                  <a:lnTo>
                    <a:pt x="0" y="1309"/>
                  </a:lnTo>
                  <a:lnTo>
                    <a:pt x="1992" y="0"/>
                  </a:lnTo>
                  <a:lnTo>
                    <a:pt x="1992" y="0"/>
                  </a:lnTo>
                  <a:lnTo>
                    <a:pt x="2291" y="427"/>
                  </a:lnTo>
                  <a:lnTo>
                    <a:pt x="370" y="1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2127888" y="3751475"/>
              <a:ext cx="59100" cy="43075"/>
            </a:xfrm>
            <a:custGeom>
              <a:avLst/>
              <a:gdLst/>
              <a:ahLst/>
              <a:cxnLst/>
              <a:rect l="l" t="t" r="r" b="b"/>
              <a:pathLst>
                <a:path w="2364" h="1723" fill="none" extrusionOk="0">
                  <a:moveTo>
                    <a:pt x="2036" y="1723"/>
                  </a:moveTo>
                  <a:lnTo>
                    <a:pt x="1" y="470"/>
                  </a:lnTo>
                  <a:lnTo>
                    <a:pt x="1" y="470"/>
                  </a:lnTo>
                  <a:lnTo>
                    <a:pt x="271" y="1"/>
                  </a:lnTo>
                  <a:lnTo>
                    <a:pt x="2363" y="1153"/>
                  </a:lnTo>
                  <a:lnTo>
                    <a:pt x="2363" y="1153"/>
                  </a:lnTo>
                  <a:lnTo>
                    <a:pt x="2207" y="1438"/>
                  </a:lnTo>
                  <a:lnTo>
                    <a:pt x="2036" y="1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1593913" y="3709500"/>
              <a:ext cx="61225" cy="34525"/>
            </a:xfrm>
            <a:custGeom>
              <a:avLst/>
              <a:gdLst/>
              <a:ahLst/>
              <a:cxnLst/>
              <a:rect l="l" t="t" r="r" b="b"/>
              <a:pathLst>
                <a:path w="2449" h="1381" fill="none" extrusionOk="0">
                  <a:moveTo>
                    <a:pt x="229" y="1381"/>
                  </a:moveTo>
                  <a:lnTo>
                    <a:pt x="229" y="1381"/>
                  </a:lnTo>
                  <a:lnTo>
                    <a:pt x="115" y="1068"/>
                  </a:lnTo>
                  <a:lnTo>
                    <a:pt x="1" y="769"/>
                  </a:lnTo>
                  <a:lnTo>
                    <a:pt x="2263" y="1"/>
                  </a:lnTo>
                  <a:lnTo>
                    <a:pt x="2263" y="1"/>
                  </a:lnTo>
                  <a:lnTo>
                    <a:pt x="2448" y="499"/>
                  </a:lnTo>
                  <a:lnTo>
                    <a:pt x="229" y="138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155638" y="3689575"/>
              <a:ext cx="61225" cy="30625"/>
            </a:xfrm>
            <a:custGeom>
              <a:avLst/>
              <a:gdLst/>
              <a:ahLst/>
              <a:cxnLst/>
              <a:rect l="l" t="t" r="r" b="b"/>
              <a:pathLst>
                <a:path w="2449" h="1225" fill="none" extrusionOk="0">
                  <a:moveTo>
                    <a:pt x="2278" y="1225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143" y="1"/>
                  </a:lnTo>
                  <a:lnTo>
                    <a:pt x="2448" y="598"/>
                  </a:lnTo>
                  <a:lnTo>
                    <a:pt x="2448" y="598"/>
                  </a:lnTo>
                  <a:lnTo>
                    <a:pt x="2278" y="12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1577563" y="3644400"/>
              <a:ext cx="60850" cy="20650"/>
            </a:xfrm>
            <a:custGeom>
              <a:avLst/>
              <a:gdLst/>
              <a:ahLst/>
              <a:cxnLst/>
              <a:rect l="l" t="t" r="r" b="b"/>
              <a:pathLst>
                <a:path w="2434" h="826" fill="none" extrusionOk="0">
                  <a:moveTo>
                    <a:pt x="71" y="826"/>
                  </a:moveTo>
                  <a:lnTo>
                    <a:pt x="71" y="826"/>
                  </a:lnTo>
                  <a:lnTo>
                    <a:pt x="29" y="499"/>
                  </a:lnTo>
                  <a:lnTo>
                    <a:pt x="0" y="171"/>
                  </a:lnTo>
                  <a:lnTo>
                    <a:pt x="2377" y="1"/>
                  </a:lnTo>
                  <a:lnTo>
                    <a:pt x="2377" y="1"/>
                  </a:lnTo>
                  <a:lnTo>
                    <a:pt x="2434" y="527"/>
                  </a:lnTo>
                  <a:lnTo>
                    <a:pt x="71" y="8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2167038" y="3622700"/>
              <a:ext cx="60150" cy="17450"/>
            </a:xfrm>
            <a:custGeom>
              <a:avLst/>
              <a:gdLst/>
              <a:ahLst/>
              <a:cxnLst/>
              <a:rect l="l" t="t" r="r" b="b"/>
              <a:pathLst>
                <a:path w="2406" h="698" fill="none" extrusionOk="0">
                  <a:moveTo>
                    <a:pt x="2391" y="698"/>
                  </a:moveTo>
                  <a:lnTo>
                    <a:pt x="0" y="570"/>
                  </a:lnTo>
                  <a:lnTo>
                    <a:pt x="0" y="570"/>
                  </a:lnTo>
                  <a:lnTo>
                    <a:pt x="14" y="43"/>
                  </a:lnTo>
                  <a:lnTo>
                    <a:pt x="1978" y="1"/>
                  </a:lnTo>
                  <a:lnTo>
                    <a:pt x="2405" y="1"/>
                  </a:lnTo>
                  <a:lnTo>
                    <a:pt x="2405" y="1"/>
                  </a:lnTo>
                  <a:lnTo>
                    <a:pt x="2405" y="356"/>
                  </a:lnTo>
                  <a:lnTo>
                    <a:pt x="2391" y="6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1578988" y="3567550"/>
              <a:ext cx="61200" cy="23525"/>
            </a:xfrm>
            <a:custGeom>
              <a:avLst/>
              <a:gdLst/>
              <a:ahLst/>
              <a:cxnLst/>
              <a:rect l="l" t="t" r="r" b="b"/>
              <a:pathLst>
                <a:path w="2448" h="941" fill="none" extrusionOk="0">
                  <a:moveTo>
                    <a:pt x="2362" y="940"/>
                  </a:moveTo>
                  <a:lnTo>
                    <a:pt x="0" y="641"/>
                  </a:lnTo>
                  <a:lnTo>
                    <a:pt x="0" y="641"/>
                  </a:lnTo>
                  <a:lnTo>
                    <a:pt x="100" y="1"/>
                  </a:lnTo>
                  <a:lnTo>
                    <a:pt x="2448" y="399"/>
                  </a:lnTo>
                  <a:lnTo>
                    <a:pt x="2448" y="399"/>
                  </a:lnTo>
                  <a:lnTo>
                    <a:pt x="2362" y="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158838" y="3541600"/>
              <a:ext cx="61575" cy="28125"/>
            </a:xfrm>
            <a:custGeom>
              <a:avLst/>
              <a:gdLst/>
              <a:ahLst/>
              <a:cxnLst/>
              <a:rect l="l" t="t" r="r" b="b"/>
              <a:pathLst>
                <a:path w="2463" h="1125" fill="none" extrusionOk="0">
                  <a:moveTo>
                    <a:pt x="129" y="1124"/>
                  </a:moveTo>
                  <a:lnTo>
                    <a:pt x="129" y="1124"/>
                  </a:lnTo>
                  <a:lnTo>
                    <a:pt x="1" y="598"/>
                  </a:lnTo>
                  <a:lnTo>
                    <a:pt x="2306" y="0"/>
                  </a:lnTo>
                  <a:lnTo>
                    <a:pt x="2306" y="0"/>
                  </a:lnTo>
                  <a:lnTo>
                    <a:pt x="2463" y="626"/>
                  </a:lnTo>
                  <a:lnTo>
                    <a:pt x="129" y="11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134313" y="3465825"/>
              <a:ext cx="59775" cy="40925"/>
            </a:xfrm>
            <a:custGeom>
              <a:avLst/>
              <a:gdLst/>
              <a:ahLst/>
              <a:cxnLst/>
              <a:rect l="l" t="t" r="r" b="b"/>
              <a:pathLst>
                <a:path w="2391" h="1637" fill="none" extrusionOk="0">
                  <a:moveTo>
                    <a:pt x="242" y="1637"/>
                  </a:moveTo>
                  <a:lnTo>
                    <a:pt x="242" y="1637"/>
                  </a:lnTo>
                  <a:lnTo>
                    <a:pt x="0" y="1167"/>
                  </a:lnTo>
                  <a:lnTo>
                    <a:pt x="2078" y="0"/>
                  </a:lnTo>
                  <a:lnTo>
                    <a:pt x="2078" y="0"/>
                  </a:lnTo>
                  <a:lnTo>
                    <a:pt x="2234" y="285"/>
                  </a:lnTo>
                  <a:lnTo>
                    <a:pt x="2391" y="584"/>
                  </a:lnTo>
                  <a:lnTo>
                    <a:pt x="242" y="16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2094813" y="3400350"/>
              <a:ext cx="54450" cy="50900"/>
            </a:xfrm>
            <a:custGeom>
              <a:avLst/>
              <a:gdLst/>
              <a:ahLst/>
              <a:cxnLst/>
              <a:rect l="l" t="t" r="r" b="b"/>
              <a:pathLst>
                <a:path w="2178" h="2036" fill="none" extrusionOk="0">
                  <a:moveTo>
                    <a:pt x="356" y="2036"/>
                  </a:moveTo>
                  <a:lnTo>
                    <a:pt x="356" y="2036"/>
                  </a:lnTo>
                  <a:lnTo>
                    <a:pt x="1" y="1637"/>
                  </a:lnTo>
                  <a:lnTo>
                    <a:pt x="1737" y="1"/>
                  </a:lnTo>
                  <a:lnTo>
                    <a:pt x="1737" y="1"/>
                  </a:lnTo>
                  <a:lnTo>
                    <a:pt x="2178" y="470"/>
                  </a:lnTo>
                  <a:lnTo>
                    <a:pt x="356" y="20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043588" y="3348425"/>
              <a:ext cx="45200" cy="58000"/>
            </a:xfrm>
            <a:custGeom>
              <a:avLst/>
              <a:gdLst/>
              <a:ahLst/>
              <a:cxnLst/>
              <a:rect l="l" t="t" r="r" b="b"/>
              <a:pathLst>
                <a:path w="1808" h="2320" fill="none" extrusionOk="0">
                  <a:moveTo>
                    <a:pt x="442" y="2320"/>
                  </a:moveTo>
                  <a:lnTo>
                    <a:pt x="442" y="2320"/>
                  </a:lnTo>
                  <a:lnTo>
                    <a:pt x="0" y="2021"/>
                  </a:lnTo>
                  <a:lnTo>
                    <a:pt x="1267" y="0"/>
                  </a:lnTo>
                  <a:lnTo>
                    <a:pt x="1267" y="0"/>
                  </a:lnTo>
                  <a:lnTo>
                    <a:pt x="1808" y="356"/>
                  </a:lnTo>
                  <a:lnTo>
                    <a:pt x="442" y="23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1983113" y="3313900"/>
              <a:ext cx="33825" cy="61225"/>
            </a:xfrm>
            <a:custGeom>
              <a:avLst/>
              <a:gdLst/>
              <a:ahLst/>
              <a:cxnLst/>
              <a:rect l="l" t="t" r="r" b="b"/>
              <a:pathLst>
                <a:path w="1353" h="2449" fill="none" extrusionOk="0">
                  <a:moveTo>
                    <a:pt x="513" y="2449"/>
                  </a:moveTo>
                  <a:lnTo>
                    <a:pt x="513" y="2449"/>
                  </a:lnTo>
                  <a:lnTo>
                    <a:pt x="0" y="2278"/>
                  </a:lnTo>
                  <a:lnTo>
                    <a:pt x="726" y="1"/>
                  </a:lnTo>
                  <a:lnTo>
                    <a:pt x="726" y="1"/>
                  </a:lnTo>
                  <a:lnTo>
                    <a:pt x="1352" y="214"/>
                  </a:lnTo>
                  <a:lnTo>
                    <a:pt x="513" y="244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1917663" y="3298975"/>
              <a:ext cx="19925" cy="60500"/>
            </a:xfrm>
            <a:custGeom>
              <a:avLst/>
              <a:gdLst/>
              <a:ahLst/>
              <a:cxnLst/>
              <a:rect l="l" t="t" r="r" b="b"/>
              <a:pathLst>
                <a:path w="797" h="2420" fill="none" extrusionOk="0">
                  <a:moveTo>
                    <a:pt x="541" y="2419"/>
                  </a:moveTo>
                  <a:lnTo>
                    <a:pt x="541" y="2419"/>
                  </a:lnTo>
                  <a:lnTo>
                    <a:pt x="0" y="2377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797" y="57"/>
                  </a:lnTo>
                  <a:lnTo>
                    <a:pt x="541" y="241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851113" y="2915825"/>
              <a:ext cx="557500" cy="412350"/>
            </a:xfrm>
            <a:custGeom>
              <a:avLst/>
              <a:gdLst/>
              <a:ahLst/>
              <a:cxnLst/>
              <a:rect l="l" t="t" r="r" b="b"/>
              <a:pathLst>
                <a:path w="22300" h="16494" extrusionOk="0">
                  <a:moveTo>
                    <a:pt x="1" y="1"/>
                  </a:moveTo>
                  <a:lnTo>
                    <a:pt x="1" y="16493"/>
                  </a:lnTo>
                  <a:lnTo>
                    <a:pt x="3573" y="16493"/>
                  </a:lnTo>
                  <a:lnTo>
                    <a:pt x="3573" y="3587"/>
                  </a:lnTo>
                  <a:lnTo>
                    <a:pt x="22299" y="3587"/>
                  </a:lnTo>
                  <a:lnTo>
                    <a:pt x="222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851113" y="3935050"/>
              <a:ext cx="557500" cy="412325"/>
            </a:xfrm>
            <a:custGeom>
              <a:avLst/>
              <a:gdLst/>
              <a:ahLst/>
              <a:cxnLst/>
              <a:rect l="l" t="t" r="r" b="b"/>
              <a:pathLst>
                <a:path w="22300" h="16493" extrusionOk="0">
                  <a:moveTo>
                    <a:pt x="1" y="0"/>
                  </a:moveTo>
                  <a:lnTo>
                    <a:pt x="1" y="16493"/>
                  </a:lnTo>
                  <a:lnTo>
                    <a:pt x="22299" y="16493"/>
                  </a:lnTo>
                  <a:lnTo>
                    <a:pt x="22299" y="12907"/>
                  </a:lnTo>
                  <a:lnTo>
                    <a:pt x="3573" y="12907"/>
                  </a:lnTo>
                  <a:lnTo>
                    <a:pt x="3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2427438" y="2915825"/>
              <a:ext cx="557125" cy="412350"/>
            </a:xfrm>
            <a:custGeom>
              <a:avLst/>
              <a:gdLst/>
              <a:ahLst/>
              <a:cxnLst/>
              <a:rect l="l" t="t" r="r" b="b"/>
              <a:pathLst>
                <a:path w="22285" h="16494" extrusionOk="0">
                  <a:moveTo>
                    <a:pt x="0" y="1"/>
                  </a:moveTo>
                  <a:lnTo>
                    <a:pt x="0" y="3587"/>
                  </a:lnTo>
                  <a:lnTo>
                    <a:pt x="18713" y="3587"/>
                  </a:lnTo>
                  <a:lnTo>
                    <a:pt x="18713" y="16493"/>
                  </a:lnTo>
                  <a:lnTo>
                    <a:pt x="22284" y="16493"/>
                  </a:lnTo>
                  <a:lnTo>
                    <a:pt x="22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2427438" y="3935050"/>
              <a:ext cx="557125" cy="412325"/>
            </a:xfrm>
            <a:custGeom>
              <a:avLst/>
              <a:gdLst/>
              <a:ahLst/>
              <a:cxnLst/>
              <a:rect l="l" t="t" r="r" b="b"/>
              <a:pathLst>
                <a:path w="22285" h="16493" extrusionOk="0">
                  <a:moveTo>
                    <a:pt x="18713" y="0"/>
                  </a:moveTo>
                  <a:lnTo>
                    <a:pt x="18713" y="12907"/>
                  </a:lnTo>
                  <a:lnTo>
                    <a:pt x="0" y="12907"/>
                  </a:lnTo>
                  <a:lnTo>
                    <a:pt x="0" y="16493"/>
                  </a:lnTo>
                  <a:lnTo>
                    <a:pt x="22284" y="16493"/>
                  </a:lnTo>
                  <a:lnTo>
                    <a:pt x="222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extrusionOk="0">
                  <a:moveTo>
                    <a:pt x="10986" y="1836"/>
                  </a:moveTo>
                  <a:lnTo>
                    <a:pt x="11314" y="4198"/>
                  </a:lnTo>
                  <a:lnTo>
                    <a:pt x="10787" y="4283"/>
                  </a:lnTo>
                  <a:lnTo>
                    <a:pt x="10346" y="1950"/>
                  </a:lnTo>
                  <a:lnTo>
                    <a:pt x="10659" y="1893"/>
                  </a:lnTo>
                  <a:lnTo>
                    <a:pt x="10986" y="1836"/>
                  </a:lnTo>
                  <a:close/>
                  <a:moveTo>
                    <a:pt x="7841" y="2704"/>
                  </a:moveTo>
                  <a:lnTo>
                    <a:pt x="8752" y="4895"/>
                  </a:lnTo>
                  <a:lnTo>
                    <a:pt x="8268" y="5123"/>
                  </a:lnTo>
                  <a:lnTo>
                    <a:pt x="7244" y="2960"/>
                  </a:lnTo>
                  <a:lnTo>
                    <a:pt x="7841" y="2704"/>
                  </a:lnTo>
                  <a:close/>
                  <a:moveTo>
                    <a:pt x="5010" y="4312"/>
                  </a:moveTo>
                  <a:lnTo>
                    <a:pt x="6447" y="6219"/>
                  </a:lnTo>
                  <a:lnTo>
                    <a:pt x="6020" y="6546"/>
                  </a:lnTo>
                  <a:lnTo>
                    <a:pt x="4497" y="4725"/>
                  </a:lnTo>
                  <a:lnTo>
                    <a:pt x="4754" y="4511"/>
                  </a:lnTo>
                  <a:lnTo>
                    <a:pt x="5010" y="4312"/>
                  </a:lnTo>
                  <a:close/>
                  <a:moveTo>
                    <a:pt x="2662" y="6574"/>
                  </a:moveTo>
                  <a:lnTo>
                    <a:pt x="4526" y="8069"/>
                  </a:lnTo>
                  <a:lnTo>
                    <a:pt x="4199" y="8496"/>
                  </a:lnTo>
                  <a:lnTo>
                    <a:pt x="2278" y="7101"/>
                  </a:lnTo>
                  <a:lnTo>
                    <a:pt x="2662" y="6574"/>
                  </a:lnTo>
                  <a:close/>
                  <a:moveTo>
                    <a:pt x="954" y="9364"/>
                  </a:moveTo>
                  <a:lnTo>
                    <a:pt x="3131" y="10345"/>
                  </a:lnTo>
                  <a:lnTo>
                    <a:pt x="2918" y="10829"/>
                  </a:lnTo>
                  <a:lnTo>
                    <a:pt x="698" y="9961"/>
                  </a:lnTo>
                  <a:lnTo>
                    <a:pt x="954" y="9364"/>
                  </a:lnTo>
                  <a:close/>
                  <a:moveTo>
                    <a:pt x="7386" y="0"/>
                  </a:move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close/>
                </a:path>
              </a:pathLst>
            </a:custGeom>
            <a:solidFill>
              <a:srgbClr val="453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220" y="1466"/>
                  </a:moveTo>
                  <a:lnTo>
                    <a:pt x="0" y="598"/>
                  </a:lnTo>
                  <a:lnTo>
                    <a:pt x="0" y="598"/>
                  </a:lnTo>
                  <a:lnTo>
                    <a:pt x="256" y="1"/>
                  </a:lnTo>
                  <a:lnTo>
                    <a:pt x="2433" y="982"/>
                  </a:lnTo>
                  <a:lnTo>
                    <a:pt x="2433" y="982"/>
                  </a:lnTo>
                  <a:lnTo>
                    <a:pt x="2220" y="14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1922" y="1922"/>
                  </a:moveTo>
                  <a:lnTo>
                    <a:pt x="1" y="527"/>
                  </a:lnTo>
                  <a:lnTo>
                    <a:pt x="1" y="527"/>
                  </a:lnTo>
                  <a:lnTo>
                    <a:pt x="385" y="0"/>
                  </a:lnTo>
                  <a:lnTo>
                    <a:pt x="2249" y="1495"/>
                  </a:lnTo>
                  <a:lnTo>
                    <a:pt x="2249" y="1495"/>
                  </a:lnTo>
                  <a:lnTo>
                    <a:pt x="1922" y="19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1523" y="2235"/>
                  </a:moveTo>
                  <a:lnTo>
                    <a:pt x="0" y="414"/>
                  </a:lnTo>
                  <a:lnTo>
                    <a:pt x="0" y="414"/>
                  </a:lnTo>
                  <a:lnTo>
                    <a:pt x="257" y="200"/>
                  </a:lnTo>
                  <a:lnTo>
                    <a:pt x="513" y="1"/>
                  </a:lnTo>
                  <a:lnTo>
                    <a:pt x="1950" y="1908"/>
                  </a:lnTo>
                  <a:lnTo>
                    <a:pt x="1950" y="1908"/>
                  </a:lnTo>
                  <a:lnTo>
                    <a:pt x="1523" y="2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1025" y="2420"/>
                  </a:moveTo>
                  <a:lnTo>
                    <a:pt x="1" y="257"/>
                  </a:lnTo>
                  <a:lnTo>
                    <a:pt x="1" y="257"/>
                  </a:lnTo>
                  <a:lnTo>
                    <a:pt x="598" y="1"/>
                  </a:lnTo>
                  <a:lnTo>
                    <a:pt x="1509" y="2192"/>
                  </a:lnTo>
                  <a:lnTo>
                    <a:pt x="1509" y="2192"/>
                  </a:lnTo>
                  <a:lnTo>
                    <a:pt x="1025" y="24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442" y="2448"/>
                  </a:moveTo>
                  <a:lnTo>
                    <a:pt x="1" y="115"/>
                  </a:lnTo>
                  <a:lnTo>
                    <a:pt x="1" y="115"/>
                  </a:lnTo>
                  <a:lnTo>
                    <a:pt x="314" y="58"/>
                  </a:lnTo>
                  <a:lnTo>
                    <a:pt x="641" y="1"/>
                  </a:lnTo>
                  <a:lnTo>
                    <a:pt x="969" y="2363"/>
                  </a:lnTo>
                  <a:lnTo>
                    <a:pt x="969" y="2363"/>
                  </a:lnTo>
                  <a:lnTo>
                    <a:pt x="442" y="24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581463" y="3255575"/>
              <a:ext cx="389575" cy="389575"/>
            </a:xfrm>
            <a:custGeom>
              <a:avLst/>
              <a:gdLst/>
              <a:ahLst/>
              <a:cxnLst/>
              <a:rect l="l" t="t" r="r" b="b"/>
              <a:pathLst>
                <a:path w="15583" h="15583" fill="none" extrusionOk="0">
                  <a:moveTo>
                    <a:pt x="7785" y="0"/>
                  </a:moveTo>
                  <a:lnTo>
                    <a:pt x="7785" y="0"/>
                  </a:lnTo>
                  <a:lnTo>
                    <a:pt x="7386" y="0"/>
                  </a:lnTo>
                  <a:lnTo>
                    <a:pt x="7002" y="29"/>
                  </a:lnTo>
                  <a:lnTo>
                    <a:pt x="6603" y="86"/>
                  </a:lnTo>
                  <a:lnTo>
                    <a:pt x="6219" y="157"/>
                  </a:lnTo>
                  <a:lnTo>
                    <a:pt x="5849" y="242"/>
                  </a:lnTo>
                  <a:lnTo>
                    <a:pt x="5479" y="342"/>
                  </a:lnTo>
                  <a:lnTo>
                    <a:pt x="5109" y="470"/>
                  </a:lnTo>
                  <a:lnTo>
                    <a:pt x="4754" y="612"/>
                  </a:lnTo>
                  <a:lnTo>
                    <a:pt x="4412" y="769"/>
                  </a:lnTo>
                  <a:lnTo>
                    <a:pt x="4085" y="939"/>
                  </a:lnTo>
                  <a:lnTo>
                    <a:pt x="3757" y="1124"/>
                  </a:lnTo>
                  <a:lnTo>
                    <a:pt x="3430" y="1324"/>
                  </a:lnTo>
                  <a:lnTo>
                    <a:pt x="3131" y="1537"/>
                  </a:lnTo>
                  <a:lnTo>
                    <a:pt x="2833" y="1779"/>
                  </a:lnTo>
                  <a:lnTo>
                    <a:pt x="2548" y="2021"/>
                  </a:lnTo>
                  <a:lnTo>
                    <a:pt x="2278" y="2277"/>
                  </a:lnTo>
                  <a:lnTo>
                    <a:pt x="2021" y="2547"/>
                  </a:lnTo>
                  <a:lnTo>
                    <a:pt x="1780" y="2832"/>
                  </a:lnTo>
                  <a:lnTo>
                    <a:pt x="1552" y="3131"/>
                  </a:lnTo>
                  <a:lnTo>
                    <a:pt x="1324" y="3430"/>
                  </a:lnTo>
                  <a:lnTo>
                    <a:pt x="1125" y="3743"/>
                  </a:lnTo>
                  <a:lnTo>
                    <a:pt x="940" y="4070"/>
                  </a:lnTo>
                  <a:lnTo>
                    <a:pt x="769" y="4412"/>
                  </a:lnTo>
                  <a:lnTo>
                    <a:pt x="613" y="4753"/>
                  </a:lnTo>
                  <a:lnTo>
                    <a:pt x="470" y="5109"/>
                  </a:lnTo>
                  <a:lnTo>
                    <a:pt x="357" y="5465"/>
                  </a:lnTo>
                  <a:lnTo>
                    <a:pt x="243" y="5835"/>
                  </a:lnTo>
                  <a:lnTo>
                    <a:pt x="157" y="6219"/>
                  </a:lnTo>
                  <a:lnTo>
                    <a:pt x="86" y="6603"/>
                  </a:lnTo>
                  <a:lnTo>
                    <a:pt x="43" y="6987"/>
                  </a:lnTo>
                  <a:lnTo>
                    <a:pt x="15" y="7386"/>
                  </a:lnTo>
                  <a:lnTo>
                    <a:pt x="1" y="7784"/>
                  </a:lnTo>
                  <a:lnTo>
                    <a:pt x="1" y="7784"/>
                  </a:lnTo>
                  <a:lnTo>
                    <a:pt x="15" y="8140"/>
                  </a:lnTo>
                  <a:lnTo>
                    <a:pt x="29" y="8496"/>
                  </a:lnTo>
                  <a:lnTo>
                    <a:pt x="72" y="8837"/>
                  </a:lnTo>
                  <a:lnTo>
                    <a:pt x="129" y="9179"/>
                  </a:lnTo>
                  <a:lnTo>
                    <a:pt x="200" y="9520"/>
                  </a:lnTo>
                  <a:lnTo>
                    <a:pt x="271" y="9847"/>
                  </a:lnTo>
                  <a:lnTo>
                    <a:pt x="371" y="10175"/>
                  </a:lnTo>
                  <a:lnTo>
                    <a:pt x="485" y="10502"/>
                  </a:lnTo>
                  <a:lnTo>
                    <a:pt x="613" y="10815"/>
                  </a:lnTo>
                  <a:lnTo>
                    <a:pt x="741" y="11114"/>
                  </a:lnTo>
                  <a:lnTo>
                    <a:pt x="897" y="11413"/>
                  </a:lnTo>
                  <a:lnTo>
                    <a:pt x="1054" y="11712"/>
                  </a:lnTo>
                  <a:lnTo>
                    <a:pt x="1225" y="11996"/>
                  </a:lnTo>
                  <a:lnTo>
                    <a:pt x="1410" y="12266"/>
                  </a:lnTo>
                  <a:lnTo>
                    <a:pt x="1609" y="12537"/>
                  </a:lnTo>
                  <a:lnTo>
                    <a:pt x="1822" y="12793"/>
                  </a:lnTo>
                  <a:lnTo>
                    <a:pt x="2349" y="12878"/>
                  </a:lnTo>
                  <a:lnTo>
                    <a:pt x="2349" y="12878"/>
                  </a:lnTo>
                  <a:lnTo>
                    <a:pt x="2292" y="13305"/>
                  </a:lnTo>
                  <a:lnTo>
                    <a:pt x="2292" y="13305"/>
                  </a:lnTo>
                  <a:lnTo>
                    <a:pt x="2562" y="13561"/>
                  </a:lnTo>
                  <a:lnTo>
                    <a:pt x="2833" y="13803"/>
                  </a:lnTo>
                  <a:lnTo>
                    <a:pt x="3131" y="14031"/>
                  </a:lnTo>
                  <a:lnTo>
                    <a:pt x="3444" y="14244"/>
                  </a:lnTo>
                  <a:lnTo>
                    <a:pt x="3757" y="14458"/>
                  </a:lnTo>
                  <a:lnTo>
                    <a:pt x="4085" y="14643"/>
                  </a:lnTo>
                  <a:lnTo>
                    <a:pt x="4412" y="14814"/>
                  </a:lnTo>
                  <a:lnTo>
                    <a:pt x="4768" y="14970"/>
                  </a:lnTo>
                  <a:lnTo>
                    <a:pt x="5109" y="15112"/>
                  </a:lnTo>
                  <a:lnTo>
                    <a:pt x="5479" y="15226"/>
                  </a:lnTo>
                  <a:lnTo>
                    <a:pt x="5849" y="15326"/>
                  </a:lnTo>
                  <a:lnTo>
                    <a:pt x="6219" y="15426"/>
                  </a:lnTo>
                  <a:lnTo>
                    <a:pt x="6603" y="15482"/>
                  </a:lnTo>
                  <a:lnTo>
                    <a:pt x="7002" y="15539"/>
                  </a:lnTo>
                  <a:lnTo>
                    <a:pt x="7386" y="15568"/>
                  </a:lnTo>
                  <a:lnTo>
                    <a:pt x="7785" y="15582"/>
                  </a:lnTo>
                  <a:lnTo>
                    <a:pt x="7785" y="15582"/>
                  </a:lnTo>
                  <a:lnTo>
                    <a:pt x="8268" y="15568"/>
                  </a:lnTo>
                  <a:lnTo>
                    <a:pt x="8724" y="15525"/>
                  </a:lnTo>
                  <a:lnTo>
                    <a:pt x="8724" y="15525"/>
                  </a:lnTo>
                  <a:lnTo>
                    <a:pt x="8667" y="15255"/>
                  </a:lnTo>
                  <a:lnTo>
                    <a:pt x="8624" y="14984"/>
                  </a:lnTo>
                  <a:lnTo>
                    <a:pt x="8610" y="14714"/>
                  </a:lnTo>
                  <a:lnTo>
                    <a:pt x="8596" y="14444"/>
                  </a:lnTo>
                  <a:lnTo>
                    <a:pt x="8596" y="14444"/>
                  </a:lnTo>
                  <a:lnTo>
                    <a:pt x="8610" y="14202"/>
                  </a:lnTo>
                  <a:lnTo>
                    <a:pt x="8624" y="13974"/>
                  </a:lnTo>
                  <a:lnTo>
                    <a:pt x="8653" y="13732"/>
                  </a:lnTo>
                  <a:lnTo>
                    <a:pt x="8695" y="13504"/>
                  </a:lnTo>
                  <a:lnTo>
                    <a:pt x="8738" y="13291"/>
                  </a:lnTo>
                  <a:lnTo>
                    <a:pt x="8809" y="13063"/>
                  </a:lnTo>
                  <a:lnTo>
                    <a:pt x="8880" y="12850"/>
                  </a:lnTo>
                  <a:lnTo>
                    <a:pt x="8966" y="12651"/>
                  </a:lnTo>
                  <a:lnTo>
                    <a:pt x="9051" y="12437"/>
                  </a:lnTo>
                  <a:lnTo>
                    <a:pt x="9151" y="12238"/>
                  </a:lnTo>
                  <a:lnTo>
                    <a:pt x="9264" y="12053"/>
                  </a:lnTo>
                  <a:lnTo>
                    <a:pt x="9378" y="11868"/>
                  </a:lnTo>
                  <a:lnTo>
                    <a:pt x="9521" y="11683"/>
                  </a:lnTo>
                  <a:lnTo>
                    <a:pt x="9649" y="11512"/>
                  </a:lnTo>
                  <a:lnTo>
                    <a:pt x="9791" y="11342"/>
                  </a:lnTo>
                  <a:lnTo>
                    <a:pt x="9947" y="11185"/>
                  </a:lnTo>
                  <a:lnTo>
                    <a:pt x="10104" y="11028"/>
                  </a:lnTo>
                  <a:lnTo>
                    <a:pt x="10275" y="10886"/>
                  </a:lnTo>
                  <a:lnTo>
                    <a:pt x="10446" y="10744"/>
                  </a:lnTo>
                  <a:lnTo>
                    <a:pt x="10631" y="10616"/>
                  </a:lnTo>
                  <a:lnTo>
                    <a:pt x="10816" y="10502"/>
                  </a:lnTo>
                  <a:lnTo>
                    <a:pt x="11015" y="10388"/>
                  </a:lnTo>
                  <a:lnTo>
                    <a:pt x="11214" y="10289"/>
                  </a:lnTo>
                  <a:lnTo>
                    <a:pt x="11413" y="10189"/>
                  </a:lnTo>
                  <a:lnTo>
                    <a:pt x="11627" y="10104"/>
                  </a:lnTo>
                  <a:lnTo>
                    <a:pt x="11840" y="10032"/>
                  </a:lnTo>
                  <a:lnTo>
                    <a:pt x="12054" y="9975"/>
                  </a:lnTo>
                  <a:lnTo>
                    <a:pt x="12281" y="9919"/>
                  </a:lnTo>
                  <a:lnTo>
                    <a:pt x="12509" y="9876"/>
                  </a:lnTo>
                  <a:lnTo>
                    <a:pt x="12737" y="9847"/>
                  </a:lnTo>
                  <a:lnTo>
                    <a:pt x="12978" y="9833"/>
                  </a:lnTo>
                  <a:lnTo>
                    <a:pt x="13206" y="9833"/>
                  </a:lnTo>
                  <a:lnTo>
                    <a:pt x="13206" y="9833"/>
                  </a:lnTo>
                  <a:lnTo>
                    <a:pt x="13477" y="9833"/>
                  </a:lnTo>
                  <a:lnTo>
                    <a:pt x="13733" y="9862"/>
                  </a:lnTo>
                  <a:lnTo>
                    <a:pt x="13989" y="9890"/>
                  </a:lnTo>
                  <a:lnTo>
                    <a:pt x="14231" y="9947"/>
                  </a:lnTo>
                  <a:lnTo>
                    <a:pt x="14487" y="10004"/>
                  </a:lnTo>
                  <a:lnTo>
                    <a:pt x="14715" y="10075"/>
                  </a:lnTo>
                  <a:lnTo>
                    <a:pt x="14956" y="10160"/>
                  </a:lnTo>
                  <a:lnTo>
                    <a:pt x="15184" y="10260"/>
                  </a:lnTo>
                  <a:lnTo>
                    <a:pt x="15184" y="10260"/>
                  </a:lnTo>
                  <a:lnTo>
                    <a:pt x="15269" y="9975"/>
                  </a:lnTo>
                  <a:lnTo>
                    <a:pt x="15355" y="9677"/>
                  </a:lnTo>
                  <a:lnTo>
                    <a:pt x="15426" y="9364"/>
                  </a:lnTo>
                  <a:lnTo>
                    <a:pt x="15483" y="9065"/>
                  </a:lnTo>
                  <a:lnTo>
                    <a:pt x="15526" y="8752"/>
                  </a:lnTo>
                  <a:lnTo>
                    <a:pt x="15554" y="8424"/>
                  </a:lnTo>
                  <a:lnTo>
                    <a:pt x="15583" y="8111"/>
                  </a:lnTo>
                  <a:lnTo>
                    <a:pt x="15583" y="7784"/>
                  </a:lnTo>
                  <a:lnTo>
                    <a:pt x="15583" y="7784"/>
                  </a:lnTo>
                  <a:lnTo>
                    <a:pt x="15583" y="7471"/>
                  </a:lnTo>
                  <a:lnTo>
                    <a:pt x="15554" y="7144"/>
                  </a:lnTo>
                  <a:lnTo>
                    <a:pt x="15526" y="6831"/>
                  </a:lnTo>
                  <a:lnTo>
                    <a:pt x="15483" y="6532"/>
                  </a:lnTo>
                  <a:lnTo>
                    <a:pt x="15426" y="6219"/>
                  </a:lnTo>
                  <a:lnTo>
                    <a:pt x="15355" y="5920"/>
                  </a:lnTo>
                  <a:lnTo>
                    <a:pt x="15284" y="5621"/>
                  </a:lnTo>
                  <a:lnTo>
                    <a:pt x="15184" y="5336"/>
                  </a:lnTo>
                  <a:lnTo>
                    <a:pt x="15084" y="5038"/>
                  </a:lnTo>
                  <a:lnTo>
                    <a:pt x="14971" y="4767"/>
                  </a:lnTo>
                  <a:lnTo>
                    <a:pt x="14857" y="4483"/>
                  </a:lnTo>
                  <a:lnTo>
                    <a:pt x="14715" y="4212"/>
                  </a:lnTo>
                  <a:lnTo>
                    <a:pt x="14572" y="3956"/>
                  </a:lnTo>
                  <a:lnTo>
                    <a:pt x="14430" y="3700"/>
                  </a:lnTo>
                  <a:lnTo>
                    <a:pt x="14259" y="3444"/>
                  </a:lnTo>
                  <a:lnTo>
                    <a:pt x="14088" y="3202"/>
                  </a:lnTo>
                  <a:lnTo>
                    <a:pt x="13989" y="4155"/>
                  </a:lnTo>
                  <a:lnTo>
                    <a:pt x="13989" y="4155"/>
                  </a:lnTo>
                  <a:lnTo>
                    <a:pt x="13448" y="4113"/>
                  </a:lnTo>
                  <a:lnTo>
                    <a:pt x="13548" y="2533"/>
                  </a:lnTo>
                  <a:lnTo>
                    <a:pt x="13548" y="2533"/>
                  </a:lnTo>
                  <a:lnTo>
                    <a:pt x="13277" y="2249"/>
                  </a:lnTo>
                  <a:lnTo>
                    <a:pt x="12978" y="1978"/>
                  </a:lnTo>
                  <a:lnTo>
                    <a:pt x="12680" y="1722"/>
                  </a:lnTo>
                  <a:lnTo>
                    <a:pt x="12367" y="1480"/>
                  </a:lnTo>
                  <a:lnTo>
                    <a:pt x="12039" y="1252"/>
                  </a:lnTo>
                  <a:lnTo>
                    <a:pt x="11698" y="1039"/>
                  </a:lnTo>
                  <a:lnTo>
                    <a:pt x="11342" y="854"/>
                  </a:lnTo>
                  <a:lnTo>
                    <a:pt x="10986" y="683"/>
                  </a:lnTo>
                  <a:lnTo>
                    <a:pt x="10616" y="527"/>
                  </a:lnTo>
                  <a:lnTo>
                    <a:pt x="10232" y="384"/>
                  </a:lnTo>
                  <a:lnTo>
                    <a:pt x="9848" y="271"/>
                  </a:lnTo>
                  <a:lnTo>
                    <a:pt x="9449" y="171"/>
                  </a:lnTo>
                  <a:lnTo>
                    <a:pt x="9051" y="100"/>
                  </a:lnTo>
                  <a:lnTo>
                    <a:pt x="8638" y="43"/>
                  </a:lnTo>
                  <a:lnTo>
                    <a:pt x="8211" y="0"/>
                  </a:lnTo>
                  <a:lnTo>
                    <a:pt x="77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598913" y="3301450"/>
              <a:ext cx="334775" cy="286775"/>
            </a:xfrm>
            <a:custGeom>
              <a:avLst/>
              <a:gdLst/>
              <a:ahLst/>
              <a:cxnLst/>
              <a:rect l="l" t="t" r="r" b="b"/>
              <a:pathLst>
                <a:path w="13391" h="11471" extrusionOk="0">
                  <a:moveTo>
                    <a:pt x="12850" y="698"/>
                  </a:moveTo>
                  <a:lnTo>
                    <a:pt x="12750" y="2278"/>
                  </a:lnTo>
                  <a:lnTo>
                    <a:pt x="13291" y="2320"/>
                  </a:lnTo>
                  <a:lnTo>
                    <a:pt x="13390" y="1367"/>
                  </a:lnTo>
                  <a:lnTo>
                    <a:pt x="13134" y="1025"/>
                  </a:lnTo>
                  <a:lnTo>
                    <a:pt x="12850" y="698"/>
                  </a:lnTo>
                  <a:close/>
                  <a:moveTo>
                    <a:pt x="10288" y="1"/>
                  </a:moveTo>
                  <a:lnTo>
                    <a:pt x="9961" y="58"/>
                  </a:lnTo>
                  <a:lnTo>
                    <a:pt x="9648" y="115"/>
                  </a:lnTo>
                  <a:lnTo>
                    <a:pt x="10089" y="2448"/>
                  </a:lnTo>
                  <a:lnTo>
                    <a:pt x="10616" y="2363"/>
                  </a:lnTo>
                  <a:lnTo>
                    <a:pt x="10288" y="1"/>
                  </a:lnTo>
                  <a:close/>
                  <a:moveTo>
                    <a:pt x="7143" y="869"/>
                  </a:moveTo>
                  <a:lnTo>
                    <a:pt x="6546" y="1125"/>
                  </a:lnTo>
                  <a:lnTo>
                    <a:pt x="7570" y="3288"/>
                  </a:lnTo>
                  <a:lnTo>
                    <a:pt x="8054" y="3060"/>
                  </a:lnTo>
                  <a:lnTo>
                    <a:pt x="7143" y="869"/>
                  </a:lnTo>
                  <a:close/>
                  <a:moveTo>
                    <a:pt x="4312" y="2477"/>
                  </a:moveTo>
                  <a:lnTo>
                    <a:pt x="4056" y="2676"/>
                  </a:lnTo>
                  <a:lnTo>
                    <a:pt x="3799" y="2890"/>
                  </a:lnTo>
                  <a:lnTo>
                    <a:pt x="5322" y="4711"/>
                  </a:lnTo>
                  <a:lnTo>
                    <a:pt x="5749" y="4384"/>
                  </a:lnTo>
                  <a:lnTo>
                    <a:pt x="4312" y="2477"/>
                  </a:lnTo>
                  <a:close/>
                  <a:moveTo>
                    <a:pt x="1964" y="4739"/>
                  </a:moveTo>
                  <a:lnTo>
                    <a:pt x="1580" y="5266"/>
                  </a:lnTo>
                  <a:lnTo>
                    <a:pt x="3501" y="6661"/>
                  </a:lnTo>
                  <a:lnTo>
                    <a:pt x="3828" y="6234"/>
                  </a:lnTo>
                  <a:lnTo>
                    <a:pt x="1964" y="4739"/>
                  </a:lnTo>
                  <a:close/>
                  <a:moveTo>
                    <a:pt x="256" y="7529"/>
                  </a:moveTo>
                  <a:lnTo>
                    <a:pt x="0" y="8126"/>
                  </a:lnTo>
                  <a:lnTo>
                    <a:pt x="2220" y="8994"/>
                  </a:lnTo>
                  <a:lnTo>
                    <a:pt x="2433" y="8510"/>
                  </a:lnTo>
                  <a:lnTo>
                    <a:pt x="256" y="7529"/>
                  </a:lnTo>
                  <a:close/>
                  <a:moveTo>
                    <a:pt x="1124" y="10958"/>
                  </a:moveTo>
                  <a:lnTo>
                    <a:pt x="1352" y="11214"/>
                  </a:lnTo>
                  <a:lnTo>
                    <a:pt x="1594" y="11470"/>
                  </a:lnTo>
                  <a:lnTo>
                    <a:pt x="1651" y="11043"/>
                  </a:lnTo>
                  <a:lnTo>
                    <a:pt x="1124" y="109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27013" y="3575375"/>
              <a:ext cx="13175" cy="12850"/>
            </a:xfrm>
            <a:custGeom>
              <a:avLst/>
              <a:gdLst/>
              <a:ahLst/>
              <a:cxnLst/>
              <a:rect l="l" t="t" r="r" b="b"/>
              <a:pathLst>
                <a:path w="527" h="51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28" y="257"/>
                  </a:lnTo>
                  <a:lnTo>
                    <a:pt x="470" y="513"/>
                  </a:lnTo>
                  <a:lnTo>
                    <a:pt x="470" y="513"/>
                  </a:lnTo>
                  <a:lnTo>
                    <a:pt x="527" y="86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598913" y="3489650"/>
              <a:ext cx="60850" cy="36675"/>
            </a:xfrm>
            <a:custGeom>
              <a:avLst/>
              <a:gdLst/>
              <a:ahLst/>
              <a:cxnLst/>
              <a:rect l="l" t="t" r="r" b="b"/>
              <a:pathLst>
                <a:path w="2434" h="1467" fill="none" extrusionOk="0">
                  <a:moveTo>
                    <a:pt x="256" y="1"/>
                  </a:moveTo>
                  <a:lnTo>
                    <a:pt x="256" y="1"/>
                  </a:lnTo>
                  <a:lnTo>
                    <a:pt x="0" y="598"/>
                  </a:lnTo>
                  <a:lnTo>
                    <a:pt x="2220" y="1466"/>
                  </a:lnTo>
                  <a:lnTo>
                    <a:pt x="2220" y="1466"/>
                  </a:lnTo>
                  <a:lnTo>
                    <a:pt x="2433" y="982"/>
                  </a:lnTo>
                  <a:lnTo>
                    <a:pt x="2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38388" y="3419925"/>
              <a:ext cx="56225" cy="48050"/>
            </a:xfrm>
            <a:custGeom>
              <a:avLst/>
              <a:gdLst/>
              <a:ahLst/>
              <a:cxnLst/>
              <a:rect l="l" t="t" r="r" b="b"/>
              <a:pathLst>
                <a:path w="2249" h="1922" fill="none" extrusionOk="0">
                  <a:moveTo>
                    <a:pt x="385" y="0"/>
                  </a:moveTo>
                  <a:lnTo>
                    <a:pt x="385" y="0"/>
                  </a:lnTo>
                  <a:lnTo>
                    <a:pt x="1" y="527"/>
                  </a:lnTo>
                  <a:lnTo>
                    <a:pt x="1922" y="1922"/>
                  </a:lnTo>
                  <a:lnTo>
                    <a:pt x="1922" y="1922"/>
                  </a:lnTo>
                  <a:lnTo>
                    <a:pt x="2249" y="1495"/>
                  </a:lnTo>
                  <a:lnTo>
                    <a:pt x="3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1693888" y="3363350"/>
              <a:ext cx="48750" cy="55900"/>
            </a:xfrm>
            <a:custGeom>
              <a:avLst/>
              <a:gdLst/>
              <a:ahLst/>
              <a:cxnLst/>
              <a:rect l="l" t="t" r="r" b="b"/>
              <a:pathLst>
                <a:path w="1950" h="2236" fill="none" extrusionOk="0">
                  <a:moveTo>
                    <a:pt x="513" y="1"/>
                  </a:moveTo>
                  <a:lnTo>
                    <a:pt x="513" y="1"/>
                  </a:lnTo>
                  <a:lnTo>
                    <a:pt x="257" y="200"/>
                  </a:lnTo>
                  <a:lnTo>
                    <a:pt x="0" y="414"/>
                  </a:lnTo>
                  <a:lnTo>
                    <a:pt x="1523" y="2235"/>
                  </a:lnTo>
                  <a:lnTo>
                    <a:pt x="1523" y="2235"/>
                  </a:lnTo>
                  <a:lnTo>
                    <a:pt x="1950" y="1908"/>
                  </a:lnTo>
                  <a:lnTo>
                    <a:pt x="5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1762538" y="3323150"/>
              <a:ext cx="37750" cy="60525"/>
            </a:xfrm>
            <a:custGeom>
              <a:avLst/>
              <a:gdLst/>
              <a:ahLst/>
              <a:cxnLst/>
              <a:rect l="l" t="t" r="r" b="b"/>
              <a:pathLst>
                <a:path w="1510" h="2421" fill="none" extrusionOk="0">
                  <a:moveTo>
                    <a:pt x="598" y="1"/>
                  </a:moveTo>
                  <a:lnTo>
                    <a:pt x="598" y="1"/>
                  </a:lnTo>
                  <a:lnTo>
                    <a:pt x="1" y="257"/>
                  </a:lnTo>
                  <a:lnTo>
                    <a:pt x="1025" y="2420"/>
                  </a:lnTo>
                  <a:lnTo>
                    <a:pt x="1025" y="2420"/>
                  </a:lnTo>
                  <a:lnTo>
                    <a:pt x="1509" y="2192"/>
                  </a:lnTo>
                  <a:lnTo>
                    <a:pt x="5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917663" y="3318900"/>
              <a:ext cx="16025" cy="40575"/>
            </a:xfrm>
            <a:custGeom>
              <a:avLst/>
              <a:gdLst/>
              <a:ahLst/>
              <a:cxnLst/>
              <a:rect l="l" t="t" r="r" b="b"/>
              <a:pathLst>
                <a:path w="641" h="1623" fill="none" extrusionOk="0">
                  <a:moveTo>
                    <a:pt x="100" y="0"/>
                  </a:moveTo>
                  <a:lnTo>
                    <a:pt x="0" y="1580"/>
                  </a:lnTo>
                  <a:lnTo>
                    <a:pt x="0" y="1580"/>
                  </a:lnTo>
                  <a:lnTo>
                    <a:pt x="541" y="1622"/>
                  </a:lnTo>
                  <a:lnTo>
                    <a:pt x="640" y="669"/>
                  </a:lnTo>
                  <a:lnTo>
                    <a:pt x="640" y="669"/>
                  </a:lnTo>
                  <a:lnTo>
                    <a:pt x="384" y="327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40088" y="3301450"/>
              <a:ext cx="24225" cy="61225"/>
            </a:xfrm>
            <a:custGeom>
              <a:avLst/>
              <a:gdLst/>
              <a:ahLst/>
              <a:cxnLst/>
              <a:rect l="l" t="t" r="r" b="b"/>
              <a:pathLst>
                <a:path w="969" h="2449" fill="none" extrusionOk="0">
                  <a:moveTo>
                    <a:pt x="641" y="1"/>
                  </a:moveTo>
                  <a:lnTo>
                    <a:pt x="641" y="1"/>
                  </a:lnTo>
                  <a:lnTo>
                    <a:pt x="314" y="58"/>
                  </a:lnTo>
                  <a:lnTo>
                    <a:pt x="1" y="115"/>
                  </a:lnTo>
                  <a:lnTo>
                    <a:pt x="442" y="2448"/>
                  </a:lnTo>
                  <a:lnTo>
                    <a:pt x="442" y="2448"/>
                  </a:lnTo>
                  <a:lnTo>
                    <a:pt x="969" y="2363"/>
                  </a:lnTo>
                  <a:lnTo>
                    <a:pt x="64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Etapes </a:t>
            </a:r>
            <a:endParaRPr dirty="0"/>
          </a:p>
        </p:txBody>
      </p:sp>
      <p:sp>
        <p:nvSpPr>
          <p:cNvPr id="413" name="Google Shape;413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38"/>
                </a:lnTo>
                <a:lnTo>
                  <a:pt x="29" y="5080"/>
                </a:lnTo>
                <a:lnTo>
                  <a:pt x="58" y="5308"/>
                </a:lnTo>
                <a:lnTo>
                  <a:pt x="100" y="5536"/>
                </a:lnTo>
                <a:lnTo>
                  <a:pt x="143" y="5763"/>
                </a:lnTo>
                <a:lnTo>
                  <a:pt x="214" y="5977"/>
                </a:lnTo>
                <a:lnTo>
                  <a:pt x="285" y="6190"/>
                </a:lnTo>
                <a:lnTo>
                  <a:pt x="371" y="6404"/>
                </a:lnTo>
                <a:lnTo>
                  <a:pt x="456" y="6603"/>
                </a:lnTo>
                <a:lnTo>
                  <a:pt x="556" y="6802"/>
                </a:lnTo>
                <a:lnTo>
                  <a:pt x="669" y="7001"/>
                </a:lnTo>
                <a:lnTo>
                  <a:pt x="783" y="7186"/>
                </a:lnTo>
                <a:lnTo>
                  <a:pt x="926" y="7371"/>
                </a:lnTo>
                <a:lnTo>
                  <a:pt x="1054" y="7542"/>
                </a:lnTo>
                <a:lnTo>
                  <a:pt x="1196" y="7713"/>
                </a:lnTo>
                <a:lnTo>
                  <a:pt x="1352" y="7869"/>
                </a:lnTo>
                <a:lnTo>
                  <a:pt x="1509" y="8026"/>
                </a:lnTo>
                <a:lnTo>
                  <a:pt x="1680" y="8168"/>
                </a:lnTo>
                <a:lnTo>
                  <a:pt x="1851" y="8310"/>
                </a:lnTo>
                <a:lnTo>
                  <a:pt x="2036" y="8439"/>
                </a:lnTo>
                <a:lnTo>
                  <a:pt x="2221" y="8552"/>
                </a:lnTo>
                <a:lnTo>
                  <a:pt x="2420" y="8666"/>
                </a:lnTo>
                <a:lnTo>
                  <a:pt x="2619" y="8766"/>
                </a:lnTo>
                <a:lnTo>
                  <a:pt x="2818" y="8865"/>
                </a:lnTo>
                <a:lnTo>
                  <a:pt x="3032" y="8937"/>
                </a:lnTo>
                <a:lnTo>
                  <a:pt x="3245" y="9008"/>
                </a:lnTo>
                <a:lnTo>
                  <a:pt x="3459" y="9079"/>
                </a:lnTo>
                <a:lnTo>
                  <a:pt x="3686" y="9122"/>
                </a:lnTo>
                <a:lnTo>
                  <a:pt x="3914" y="9164"/>
                </a:lnTo>
                <a:lnTo>
                  <a:pt x="4142" y="9193"/>
                </a:lnTo>
                <a:lnTo>
                  <a:pt x="4383" y="9221"/>
                </a:lnTo>
                <a:lnTo>
                  <a:pt x="4853" y="9221"/>
                </a:lnTo>
                <a:lnTo>
                  <a:pt x="5095" y="9193"/>
                </a:lnTo>
                <a:lnTo>
                  <a:pt x="5323" y="9164"/>
                </a:lnTo>
                <a:lnTo>
                  <a:pt x="5550" y="9122"/>
                </a:lnTo>
                <a:lnTo>
                  <a:pt x="5764" y="9079"/>
                </a:lnTo>
                <a:lnTo>
                  <a:pt x="5991" y="9008"/>
                </a:lnTo>
                <a:lnTo>
                  <a:pt x="6205" y="8937"/>
                </a:lnTo>
                <a:lnTo>
                  <a:pt x="6418" y="8865"/>
                </a:lnTo>
                <a:lnTo>
                  <a:pt x="6618" y="8766"/>
                </a:lnTo>
                <a:lnTo>
                  <a:pt x="6817" y="8666"/>
                </a:lnTo>
                <a:lnTo>
                  <a:pt x="7002" y="8552"/>
                </a:lnTo>
                <a:lnTo>
                  <a:pt x="7201" y="8439"/>
                </a:lnTo>
                <a:lnTo>
                  <a:pt x="7372" y="8310"/>
                </a:lnTo>
                <a:lnTo>
                  <a:pt x="7557" y="8168"/>
                </a:lnTo>
                <a:lnTo>
                  <a:pt x="7713" y="8026"/>
                </a:lnTo>
                <a:lnTo>
                  <a:pt x="7884" y="7869"/>
                </a:lnTo>
                <a:lnTo>
                  <a:pt x="8026" y="7713"/>
                </a:lnTo>
                <a:lnTo>
                  <a:pt x="8183" y="7542"/>
                </a:lnTo>
                <a:lnTo>
                  <a:pt x="8311" y="7371"/>
                </a:lnTo>
                <a:lnTo>
                  <a:pt x="8439" y="7186"/>
                </a:lnTo>
                <a:lnTo>
                  <a:pt x="8567" y="7001"/>
                </a:lnTo>
                <a:lnTo>
                  <a:pt x="8667" y="6802"/>
                </a:lnTo>
                <a:lnTo>
                  <a:pt x="8780" y="6603"/>
                </a:lnTo>
                <a:lnTo>
                  <a:pt x="8866" y="6404"/>
                </a:lnTo>
                <a:lnTo>
                  <a:pt x="8951" y="6190"/>
                </a:lnTo>
                <a:lnTo>
                  <a:pt x="9022" y="5977"/>
                </a:lnTo>
                <a:lnTo>
                  <a:pt x="9079" y="5763"/>
                </a:lnTo>
                <a:lnTo>
                  <a:pt x="9136" y="5536"/>
                </a:lnTo>
                <a:lnTo>
                  <a:pt x="9179" y="5308"/>
                </a:lnTo>
                <a:lnTo>
                  <a:pt x="9207" y="5080"/>
                </a:lnTo>
                <a:lnTo>
                  <a:pt x="9222" y="4838"/>
                </a:lnTo>
                <a:lnTo>
                  <a:pt x="9236" y="4611"/>
                </a:lnTo>
                <a:lnTo>
                  <a:pt x="9222" y="4369"/>
                </a:lnTo>
                <a:lnTo>
                  <a:pt x="9207" y="4141"/>
                </a:lnTo>
                <a:lnTo>
                  <a:pt x="9179" y="3899"/>
                </a:lnTo>
                <a:lnTo>
                  <a:pt x="9136" y="3671"/>
                </a:lnTo>
                <a:lnTo>
                  <a:pt x="9079" y="3458"/>
                </a:lnTo>
                <a:lnTo>
                  <a:pt x="9022" y="3230"/>
                </a:lnTo>
                <a:lnTo>
                  <a:pt x="8951" y="3017"/>
                </a:lnTo>
                <a:lnTo>
                  <a:pt x="8866" y="2818"/>
                </a:lnTo>
                <a:lnTo>
                  <a:pt x="8780" y="2604"/>
                </a:lnTo>
                <a:lnTo>
                  <a:pt x="8667" y="2405"/>
                </a:lnTo>
                <a:lnTo>
                  <a:pt x="8567" y="2220"/>
                </a:lnTo>
                <a:lnTo>
                  <a:pt x="8439" y="2035"/>
                </a:lnTo>
                <a:lnTo>
                  <a:pt x="8311" y="1850"/>
                </a:lnTo>
                <a:lnTo>
                  <a:pt x="8183" y="1679"/>
                </a:lnTo>
                <a:lnTo>
                  <a:pt x="8026" y="1509"/>
                </a:lnTo>
                <a:lnTo>
                  <a:pt x="7884" y="1352"/>
                </a:lnTo>
                <a:lnTo>
                  <a:pt x="7713" y="1195"/>
                </a:lnTo>
                <a:lnTo>
                  <a:pt x="7557" y="1053"/>
                </a:lnTo>
                <a:lnTo>
                  <a:pt x="7372" y="911"/>
                </a:lnTo>
                <a:lnTo>
                  <a:pt x="7201" y="783"/>
                </a:lnTo>
                <a:lnTo>
                  <a:pt x="7002" y="669"/>
                </a:lnTo>
                <a:lnTo>
                  <a:pt x="6817" y="555"/>
                </a:lnTo>
                <a:lnTo>
                  <a:pt x="6618" y="456"/>
                </a:lnTo>
                <a:lnTo>
                  <a:pt x="6418" y="356"/>
                </a:lnTo>
                <a:lnTo>
                  <a:pt x="6205" y="271"/>
                </a:lnTo>
                <a:lnTo>
                  <a:pt x="5991" y="199"/>
                </a:lnTo>
                <a:lnTo>
                  <a:pt x="5764" y="142"/>
                </a:lnTo>
                <a:lnTo>
                  <a:pt x="5550" y="86"/>
                </a:lnTo>
                <a:lnTo>
                  <a:pt x="5323" y="43"/>
                </a:lnTo>
                <a:lnTo>
                  <a:pt x="5095" y="14"/>
                </a:lnTo>
                <a:lnTo>
                  <a:pt x="485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1796338" y="3501400"/>
            <a:ext cx="230900" cy="230550"/>
          </a:xfrm>
          <a:custGeom>
            <a:avLst/>
            <a:gdLst/>
            <a:ahLst/>
            <a:cxnLst/>
            <a:rect l="l" t="t" r="r" b="b"/>
            <a:pathLst>
              <a:path w="9236" h="9222" fill="none" extrusionOk="0">
                <a:moveTo>
                  <a:pt x="9236" y="4611"/>
                </a:moveTo>
                <a:lnTo>
                  <a:pt x="9236" y="4611"/>
                </a:lnTo>
                <a:lnTo>
                  <a:pt x="9222" y="4838"/>
                </a:lnTo>
                <a:lnTo>
                  <a:pt x="9207" y="5080"/>
                </a:lnTo>
                <a:lnTo>
                  <a:pt x="9179" y="5308"/>
                </a:lnTo>
                <a:lnTo>
                  <a:pt x="9136" y="5536"/>
                </a:lnTo>
                <a:lnTo>
                  <a:pt x="9079" y="5763"/>
                </a:lnTo>
                <a:lnTo>
                  <a:pt x="9022" y="5977"/>
                </a:lnTo>
                <a:lnTo>
                  <a:pt x="8951" y="6190"/>
                </a:lnTo>
                <a:lnTo>
                  <a:pt x="8866" y="6404"/>
                </a:lnTo>
                <a:lnTo>
                  <a:pt x="8780" y="6603"/>
                </a:lnTo>
                <a:lnTo>
                  <a:pt x="8667" y="6802"/>
                </a:lnTo>
                <a:lnTo>
                  <a:pt x="8567" y="7001"/>
                </a:lnTo>
                <a:lnTo>
                  <a:pt x="8439" y="7186"/>
                </a:lnTo>
                <a:lnTo>
                  <a:pt x="8311" y="7371"/>
                </a:lnTo>
                <a:lnTo>
                  <a:pt x="8183" y="7542"/>
                </a:lnTo>
                <a:lnTo>
                  <a:pt x="8026" y="7713"/>
                </a:lnTo>
                <a:lnTo>
                  <a:pt x="7884" y="7869"/>
                </a:lnTo>
                <a:lnTo>
                  <a:pt x="7713" y="8026"/>
                </a:lnTo>
                <a:lnTo>
                  <a:pt x="7557" y="8168"/>
                </a:lnTo>
                <a:lnTo>
                  <a:pt x="7372" y="8310"/>
                </a:lnTo>
                <a:lnTo>
                  <a:pt x="7201" y="8439"/>
                </a:lnTo>
                <a:lnTo>
                  <a:pt x="7002" y="8552"/>
                </a:lnTo>
                <a:lnTo>
                  <a:pt x="6817" y="8666"/>
                </a:lnTo>
                <a:lnTo>
                  <a:pt x="6618" y="8766"/>
                </a:lnTo>
                <a:lnTo>
                  <a:pt x="6418" y="8865"/>
                </a:lnTo>
                <a:lnTo>
                  <a:pt x="6205" y="8937"/>
                </a:lnTo>
                <a:lnTo>
                  <a:pt x="5991" y="9008"/>
                </a:lnTo>
                <a:lnTo>
                  <a:pt x="5764" y="9079"/>
                </a:lnTo>
                <a:lnTo>
                  <a:pt x="5550" y="9122"/>
                </a:lnTo>
                <a:lnTo>
                  <a:pt x="5323" y="9164"/>
                </a:lnTo>
                <a:lnTo>
                  <a:pt x="5095" y="9193"/>
                </a:lnTo>
                <a:lnTo>
                  <a:pt x="4853" y="9221"/>
                </a:lnTo>
                <a:lnTo>
                  <a:pt x="4611" y="9221"/>
                </a:lnTo>
                <a:lnTo>
                  <a:pt x="4611" y="9221"/>
                </a:lnTo>
                <a:lnTo>
                  <a:pt x="4383" y="9221"/>
                </a:lnTo>
                <a:lnTo>
                  <a:pt x="4142" y="9193"/>
                </a:lnTo>
                <a:lnTo>
                  <a:pt x="3914" y="9164"/>
                </a:lnTo>
                <a:lnTo>
                  <a:pt x="3686" y="9122"/>
                </a:lnTo>
                <a:lnTo>
                  <a:pt x="3459" y="9079"/>
                </a:lnTo>
                <a:lnTo>
                  <a:pt x="3245" y="9008"/>
                </a:lnTo>
                <a:lnTo>
                  <a:pt x="3032" y="8937"/>
                </a:lnTo>
                <a:lnTo>
                  <a:pt x="2818" y="8865"/>
                </a:lnTo>
                <a:lnTo>
                  <a:pt x="2619" y="8766"/>
                </a:lnTo>
                <a:lnTo>
                  <a:pt x="2420" y="8666"/>
                </a:lnTo>
                <a:lnTo>
                  <a:pt x="2221" y="8552"/>
                </a:lnTo>
                <a:lnTo>
                  <a:pt x="2036" y="8439"/>
                </a:lnTo>
                <a:lnTo>
                  <a:pt x="1851" y="8310"/>
                </a:lnTo>
                <a:lnTo>
                  <a:pt x="1680" y="8168"/>
                </a:lnTo>
                <a:lnTo>
                  <a:pt x="1509" y="8026"/>
                </a:lnTo>
                <a:lnTo>
                  <a:pt x="1352" y="7869"/>
                </a:lnTo>
                <a:lnTo>
                  <a:pt x="1196" y="7713"/>
                </a:lnTo>
                <a:lnTo>
                  <a:pt x="1054" y="7542"/>
                </a:lnTo>
                <a:lnTo>
                  <a:pt x="926" y="7371"/>
                </a:lnTo>
                <a:lnTo>
                  <a:pt x="783" y="7186"/>
                </a:lnTo>
                <a:lnTo>
                  <a:pt x="669" y="7001"/>
                </a:lnTo>
                <a:lnTo>
                  <a:pt x="556" y="6802"/>
                </a:lnTo>
                <a:lnTo>
                  <a:pt x="456" y="6603"/>
                </a:lnTo>
                <a:lnTo>
                  <a:pt x="371" y="6404"/>
                </a:lnTo>
                <a:lnTo>
                  <a:pt x="285" y="6190"/>
                </a:lnTo>
                <a:lnTo>
                  <a:pt x="214" y="5977"/>
                </a:lnTo>
                <a:lnTo>
                  <a:pt x="143" y="5763"/>
                </a:lnTo>
                <a:lnTo>
                  <a:pt x="100" y="5536"/>
                </a:lnTo>
                <a:lnTo>
                  <a:pt x="58" y="5308"/>
                </a:lnTo>
                <a:lnTo>
                  <a:pt x="29" y="5080"/>
                </a:lnTo>
                <a:lnTo>
                  <a:pt x="15" y="4838"/>
                </a:lnTo>
                <a:lnTo>
                  <a:pt x="1" y="4611"/>
                </a:lnTo>
                <a:lnTo>
                  <a:pt x="1" y="4611"/>
                </a:lnTo>
                <a:lnTo>
                  <a:pt x="15" y="4369"/>
                </a:lnTo>
                <a:lnTo>
                  <a:pt x="29" y="4141"/>
                </a:lnTo>
                <a:lnTo>
                  <a:pt x="58" y="3899"/>
                </a:lnTo>
                <a:lnTo>
                  <a:pt x="100" y="3671"/>
                </a:lnTo>
                <a:lnTo>
                  <a:pt x="143" y="3458"/>
                </a:lnTo>
                <a:lnTo>
                  <a:pt x="214" y="3230"/>
                </a:lnTo>
                <a:lnTo>
                  <a:pt x="285" y="3017"/>
                </a:lnTo>
                <a:lnTo>
                  <a:pt x="371" y="2818"/>
                </a:lnTo>
                <a:lnTo>
                  <a:pt x="456" y="2604"/>
                </a:lnTo>
                <a:lnTo>
                  <a:pt x="556" y="2405"/>
                </a:lnTo>
                <a:lnTo>
                  <a:pt x="669" y="2220"/>
                </a:lnTo>
                <a:lnTo>
                  <a:pt x="783" y="2035"/>
                </a:lnTo>
                <a:lnTo>
                  <a:pt x="926" y="1850"/>
                </a:lnTo>
                <a:lnTo>
                  <a:pt x="1054" y="1679"/>
                </a:lnTo>
                <a:lnTo>
                  <a:pt x="1196" y="1509"/>
                </a:lnTo>
                <a:lnTo>
                  <a:pt x="1352" y="1352"/>
                </a:lnTo>
                <a:lnTo>
                  <a:pt x="1509" y="1195"/>
                </a:lnTo>
                <a:lnTo>
                  <a:pt x="1680" y="1053"/>
                </a:lnTo>
                <a:lnTo>
                  <a:pt x="1851" y="911"/>
                </a:lnTo>
                <a:lnTo>
                  <a:pt x="2036" y="783"/>
                </a:lnTo>
                <a:lnTo>
                  <a:pt x="2221" y="669"/>
                </a:lnTo>
                <a:lnTo>
                  <a:pt x="2420" y="555"/>
                </a:lnTo>
                <a:lnTo>
                  <a:pt x="2619" y="456"/>
                </a:lnTo>
                <a:lnTo>
                  <a:pt x="2818" y="356"/>
                </a:lnTo>
                <a:lnTo>
                  <a:pt x="3032" y="271"/>
                </a:lnTo>
                <a:lnTo>
                  <a:pt x="3245" y="199"/>
                </a:lnTo>
                <a:lnTo>
                  <a:pt x="3459" y="142"/>
                </a:lnTo>
                <a:lnTo>
                  <a:pt x="3686" y="86"/>
                </a:lnTo>
                <a:lnTo>
                  <a:pt x="3914" y="43"/>
                </a:lnTo>
                <a:lnTo>
                  <a:pt x="4142" y="14"/>
                </a:lnTo>
                <a:lnTo>
                  <a:pt x="4383" y="0"/>
                </a:lnTo>
                <a:lnTo>
                  <a:pt x="4611" y="0"/>
                </a:lnTo>
                <a:lnTo>
                  <a:pt x="4611" y="0"/>
                </a:lnTo>
                <a:lnTo>
                  <a:pt x="4853" y="0"/>
                </a:lnTo>
                <a:lnTo>
                  <a:pt x="5095" y="14"/>
                </a:lnTo>
                <a:lnTo>
                  <a:pt x="5323" y="43"/>
                </a:lnTo>
                <a:lnTo>
                  <a:pt x="5550" y="86"/>
                </a:lnTo>
                <a:lnTo>
                  <a:pt x="5764" y="142"/>
                </a:lnTo>
                <a:lnTo>
                  <a:pt x="5991" y="199"/>
                </a:lnTo>
                <a:lnTo>
                  <a:pt x="6205" y="271"/>
                </a:lnTo>
                <a:lnTo>
                  <a:pt x="6418" y="356"/>
                </a:lnTo>
                <a:lnTo>
                  <a:pt x="6618" y="456"/>
                </a:lnTo>
                <a:lnTo>
                  <a:pt x="6817" y="555"/>
                </a:lnTo>
                <a:lnTo>
                  <a:pt x="7002" y="669"/>
                </a:lnTo>
                <a:lnTo>
                  <a:pt x="7201" y="783"/>
                </a:lnTo>
                <a:lnTo>
                  <a:pt x="7372" y="911"/>
                </a:lnTo>
                <a:lnTo>
                  <a:pt x="7557" y="1053"/>
                </a:lnTo>
                <a:lnTo>
                  <a:pt x="7713" y="1195"/>
                </a:lnTo>
                <a:lnTo>
                  <a:pt x="7884" y="1352"/>
                </a:lnTo>
                <a:lnTo>
                  <a:pt x="8026" y="1509"/>
                </a:lnTo>
                <a:lnTo>
                  <a:pt x="8183" y="1679"/>
                </a:lnTo>
                <a:lnTo>
                  <a:pt x="8311" y="1850"/>
                </a:lnTo>
                <a:lnTo>
                  <a:pt x="8439" y="2035"/>
                </a:lnTo>
                <a:lnTo>
                  <a:pt x="8567" y="2220"/>
                </a:lnTo>
                <a:lnTo>
                  <a:pt x="8667" y="2405"/>
                </a:lnTo>
                <a:lnTo>
                  <a:pt x="8780" y="2604"/>
                </a:lnTo>
                <a:lnTo>
                  <a:pt x="8866" y="2818"/>
                </a:lnTo>
                <a:lnTo>
                  <a:pt x="8951" y="3017"/>
                </a:lnTo>
                <a:lnTo>
                  <a:pt x="9022" y="3230"/>
                </a:lnTo>
                <a:lnTo>
                  <a:pt x="9079" y="3458"/>
                </a:lnTo>
                <a:lnTo>
                  <a:pt x="9136" y="3671"/>
                </a:lnTo>
                <a:lnTo>
                  <a:pt x="9179" y="3899"/>
                </a:lnTo>
                <a:lnTo>
                  <a:pt x="9207" y="4141"/>
                </a:lnTo>
                <a:lnTo>
                  <a:pt x="9222" y="4369"/>
                </a:lnTo>
                <a:lnTo>
                  <a:pt x="9236" y="461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extrusionOk="0">
                <a:moveTo>
                  <a:pt x="4383" y="0"/>
                </a:move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close/>
              </a:path>
            </a:pathLst>
          </a:custGeom>
          <a:solidFill>
            <a:srgbClr val="D53F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1796338" y="3501400"/>
            <a:ext cx="164750" cy="142325"/>
          </a:xfrm>
          <a:custGeom>
            <a:avLst/>
            <a:gdLst/>
            <a:ahLst/>
            <a:cxnLst/>
            <a:rect l="l" t="t" r="r" b="b"/>
            <a:pathLst>
              <a:path w="6590" h="5693" fill="none" extrusionOk="0">
                <a:moveTo>
                  <a:pt x="4611" y="0"/>
                </a:moveTo>
                <a:lnTo>
                  <a:pt x="4611" y="0"/>
                </a:lnTo>
                <a:lnTo>
                  <a:pt x="4383" y="0"/>
                </a:lnTo>
                <a:lnTo>
                  <a:pt x="4142" y="14"/>
                </a:lnTo>
                <a:lnTo>
                  <a:pt x="3914" y="43"/>
                </a:lnTo>
                <a:lnTo>
                  <a:pt x="3686" y="86"/>
                </a:lnTo>
                <a:lnTo>
                  <a:pt x="3459" y="142"/>
                </a:lnTo>
                <a:lnTo>
                  <a:pt x="3245" y="199"/>
                </a:lnTo>
                <a:lnTo>
                  <a:pt x="3032" y="271"/>
                </a:lnTo>
                <a:lnTo>
                  <a:pt x="2818" y="356"/>
                </a:lnTo>
                <a:lnTo>
                  <a:pt x="2619" y="456"/>
                </a:lnTo>
                <a:lnTo>
                  <a:pt x="2420" y="555"/>
                </a:lnTo>
                <a:lnTo>
                  <a:pt x="2221" y="669"/>
                </a:lnTo>
                <a:lnTo>
                  <a:pt x="2036" y="783"/>
                </a:lnTo>
                <a:lnTo>
                  <a:pt x="1851" y="911"/>
                </a:lnTo>
                <a:lnTo>
                  <a:pt x="1680" y="1053"/>
                </a:lnTo>
                <a:lnTo>
                  <a:pt x="1509" y="1195"/>
                </a:lnTo>
                <a:lnTo>
                  <a:pt x="1352" y="1352"/>
                </a:lnTo>
                <a:lnTo>
                  <a:pt x="1196" y="1509"/>
                </a:lnTo>
                <a:lnTo>
                  <a:pt x="1054" y="1679"/>
                </a:lnTo>
                <a:lnTo>
                  <a:pt x="926" y="1850"/>
                </a:lnTo>
                <a:lnTo>
                  <a:pt x="783" y="2035"/>
                </a:lnTo>
                <a:lnTo>
                  <a:pt x="669" y="2220"/>
                </a:lnTo>
                <a:lnTo>
                  <a:pt x="556" y="2405"/>
                </a:lnTo>
                <a:lnTo>
                  <a:pt x="456" y="2604"/>
                </a:lnTo>
                <a:lnTo>
                  <a:pt x="371" y="2818"/>
                </a:lnTo>
                <a:lnTo>
                  <a:pt x="285" y="3017"/>
                </a:lnTo>
                <a:lnTo>
                  <a:pt x="214" y="3230"/>
                </a:lnTo>
                <a:lnTo>
                  <a:pt x="143" y="3458"/>
                </a:lnTo>
                <a:lnTo>
                  <a:pt x="100" y="3671"/>
                </a:lnTo>
                <a:lnTo>
                  <a:pt x="58" y="3899"/>
                </a:lnTo>
                <a:lnTo>
                  <a:pt x="29" y="4141"/>
                </a:lnTo>
                <a:lnTo>
                  <a:pt x="15" y="4369"/>
                </a:lnTo>
                <a:lnTo>
                  <a:pt x="1" y="4611"/>
                </a:lnTo>
                <a:lnTo>
                  <a:pt x="1" y="4611"/>
                </a:lnTo>
                <a:lnTo>
                  <a:pt x="15" y="4881"/>
                </a:lnTo>
                <a:lnTo>
                  <a:pt x="29" y="5151"/>
                </a:lnTo>
                <a:lnTo>
                  <a:pt x="72" y="5422"/>
                </a:lnTo>
                <a:lnTo>
                  <a:pt x="129" y="5692"/>
                </a:lnTo>
                <a:lnTo>
                  <a:pt x="129" y="5692"/>
                </a:lnTo>
                <a:lnTo>
                  <a:pt x="413" y="5649"/>
                </a:lnTo>
                <a:lnTo>
                  <a:pt x="684" y="5607"/>
                </a:lnTo>
                <a:lnTo>
                  <a:pt x="968" y="5550"/>
                </a:lnTo>
                <a:lnTo>
                  <a:pt x="1239" y="5479"/>
                </a:lnTo>
                <a:lnTo>
                  <a:pt x="1509" y="5393"/>
                </a:lnTo>
                <a:lnTo>
                  <a:pt x="1765" y="5308"/>
                </a:lnTo>
                <a:lnTo>
                  <a:pt x="2021" y="5208"/>
                </a:lnTo>
                <a:lnTo>
                  <a:pt x="2277" y="5109"/>
                </a:lnTo>
                <a:lnTo>
                  <a:pt x="2534" y="4995"/>
                </a:lnTo>
                <a:lnTo>
                  <a:pt x="2775" y="4881"/>
                </a:lnTo>
                <a:lnTo>
                  <a:pt x="3017" y="4739"/>
                </a:lnTo>
                <a:lnTo>
                  <a:pt x="3259" y="4611"/>
                </a:lnTo>
                <a:lnTo>
                  <a:pt x="3487" y="4468"/>
                </a:lnTo>
                <a:lnTo>
                  <a:pt x="3700" y="4312"/>
                </a:lnTo>
                <a:lnTo>
                  <a:pt x="3928" y="4141"/>
                </a:lnTo>
                <a:lnTo>
                  <a:pt x="4142" y="3985"/>
                </a:lnTo>
                <a:lnTo>
                  <a:pt x="4341" y="3800"/>
                </a:lnTo>
                <a:lnTo>
                  <a:pt x="4540" y="3615"/>
                </a:lnTo>
                <a:lnTo>
                  <a:pt x="4739" y="3430"/>
                </a:lnTo>
                <a:lnTo>
                  <a:pt x="4924" y="3230"/>
                </a:lnTo>
                <a:lnTo>
                  <a:pt x="5109" y="3031"/>
                </a:lnTo>
                <a:lnTo>
                  <a:pt x="5280" y="2818"/>
                </a:lnTo>
                <a:lnTo>
                  <a:pt x="5451" y="2604"/>
                </a:lnTo>
                <a:lnTo>
                  <a:pt x="5607" y="2391"/>
                </a:lnTo>
                <a:lnTo>
                  <a:pt x="5750" y="2163"/>
                </a:lnTo>
                <a:lnTo>
                  <a:pt x="5906" y="1935"/>
                </a:lnTo>
                <a:lnTo>
                  <a:pt x="6034" y="1694"/>
                </a:lnTo>
                <a:lnTo>
                  <a:pt x="6162" y="1452"/>
                </a:lnTo>
                <a:lnTo>
                  <a:pt x="6276" y="1210"/>
                </a:lnTo>
                <a:lnTo>
                  <a:pt x="6390" y="954"/>
                </a:lnTo>
                <a:lnTo>
                  <a:pt x="6489" y="697"/>
                </a:lnTo>
                <a:lnTo>
                  <a:pt x="6589" y="427"/>
                </a:lnTo>
                <a:lnTo>
                  <a:pt x="6589" y="427"/>
                </a:lnTo>
                <a:lnTo>
                  <a:pt x="6361" y="327"/>
                </a:lnTo>
                <a:lnTo>
                  <a:pt x="6120" y="242"/>
                </a:lnTo>
                <a:lnTo>
                  <a:pt x="5892" y="171"/>
                </a:lnTo>
                <a:lnTo>
                  <a:pt x="5636" y="114"/>
                </a:lnTo>
                <a:lnTo>
                  <a:pt x="5394" y="57"/>
                </a:lnTo>
                <a:lnTo>
                  <a:pt x="5138" y="29"/>
                </a:lnTo>
                <a:lnTo>
                  <a:pt x="4882" y="0"/>
                </a:lnTo>
                <a:lnTo>
                  <a:pt x="46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/>
          <p:nvPr/>
        </p:nvSpPr>
        <p:spPr>
          <a:xfrm>
            <a:off x="1914525" y="1385900"/>
            <a:ext cx="2290775" cy="2252650"/>
          </a:xfrm>
          <a:custGeom>
            <a:avLst/>
            <a:gdLst/>
            <a:ahLst/>
            <a:cxnLst/>
            <a:rect l="l" t="t" r="r" b="b"/>
            <a:pathLst>
              <a:path w="91631" h="90106" extrusionOk="0">
                <a:moveTo>
                  <a:pt x="0" y="90106"/>
                </a:moveTo>
                <a:lnTo>
                  <a:pt x="84773" y="0"/>
                </a:lnTo>
                <a:lnTo>
                  <a:pt x="91631" y="16192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18" name="Google Shape;418;p18"/>
          <p:cNvGrpSpPr/>
          <p:nvPr/>
        </p:nvGrpSpPr>
        <p:grpSpPr>
          <a:xfrm>
            <a:off x="3961063" y="1231575"/>
            <a:ext cx="4725888" cy="650100"/>
            <a:chOff x="3961063" y="1231575"/>
            <a:chExt cx="4725888" cy="650100"/>
          </a:xfrm>
        </p:grpSpPr>
        <p:sp>
          <p:nvSpPr>
            <p:cNvPr id="419" name="Google Shape;419;p18"/>
            <p:cNvSpPr/>
            <p:nvPr/>
          </p:nvSpPr>
          <p:spPr>
            <a:xfrm>
              <a:off x="5010150" y="12315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99B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3961063" y="13244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18"/>
          <p:cNvGrpSpPr/>
          <p:nvPr/>
        </p:nvGrpSpPr>
        <p:grpSpPr>
          <a:xfrm>
            <a:off x="4122280" y="1385900"/>
            <a:ext cx="4854113" cy="336625"/>
            <a:chOff x="4122280" y="1385900"/>
            <a:chExt cx="4854113" cy="336625"/>
          </a:xfrm>
        </p:grpSpPr>
        <p:sp>
          <p:nvSpPr>
            <p:cNvPr id="422" name="Google Shape;422;p18"/>
            <p:cNvSpPr txBox="1"/>
            <p:nvPr/>
          </p:nvSpPr>
          <p:spPr>
            <a:xfrm>
              <a:off x="6533032" y="1385900"/>
              <a:ext cx="2443361" cy="3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fr-FR" dirty="0" err="1"/>
                <a:t>Accuracy</a:t>
              </a:r>
              <a:r>
                <a:rPr lang="fr-FR" dirty="0"/>
                <a:t>: 0.99, </a:t>
              </a:r>
            </a:p>
            <a:p>
              <a:r>
                <a:rPr lang="fr-FR" dirty="0" err="1"/>
                <a:t>Precision</a:t>
              </a:r>
              <a:r>
                <a:rPr lang="fr-FR" dirty="0"/>
                <a:t>: 0.99</a:t>
              </a:r>
            </a:p>
          </p:txBody>
        </p:sp>
        <p:sp>
          <p:nvSpPr>
            <p:cNvPr id="423" name="Google Shape;423;p18"/>
            <p:cNvSpPr txBox="1"/>
            <p:nvPr/>
          </p:nvSpPr>
          <p:spPr>
            <a:xfrm>
              <a:off x="4122280" y="13907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Choix du best-model</a:t>
              </a:r>
              <a:endParaRPr sz="16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24" name="Google Shape;424;p18"/>
          <p:cNvSpPr/>
          <p:nvPr/>
        </p:nvSpPr>
        <p:spPr>
          <a:xfrm>
            <a:off x="1924050" y="2362200"/>
            <a:ext cx="2240750" cy="1266825"/>
          </a:xfrm>
          <a:custGeom>
            <a:avLst/>
            <a:gdLst/>
            <a:ahLst/>
            <a:cxnLst/>
            <a:rect l="l" t="t" r="r" b="b"/>
            <a:pathLst>
              <a:path w="89630" h="50673" extrusionOk="0">
                <a:moveTo>
                  <a:pt x="0" y="50673"/>
                </a:moveTo>
                <a:lnTo>
                  <a:pt x="85820" y="0"/>
                </a:lnTo>
                <a:lnTo>
                  <a:pt x="89630" y="17145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sp>
        <p:nvSpPr>
          <p:cNvPr id="425" name="Google Shape;425;p18"/>
          <p:cNvSpPr/>
          <p:nvPr/>
        </p:nvSpPr>
        <p:spPr>
          <a:xfrm>
            <a:off x="1952625" y="3333750"/>
            <a:ext cx="2224100" cy="461975"/>
          </a:xfrm>
          <a:custGeom>
            <a:avLst/>
            <a:gdLst/>
            <a:ahLst/>
            <a:cxnLst/>
            <a:rect l="l" t="t" r="r" b="b"/>
            <a:pathLst>
              <a:path w="88964" h="18479" extrusionOk="0">
                <a:moveTo>
                  <a:pt x="0" y="11430"/>
                </a:moveTo>
                <a:lnTo>
                  <a:pt x="88964" y="0"/>
                </a:lnTo>
                <a:lnTo>
                  <a:pt x="88964" y="18479"/>
                </a:lnTo>
                <a:close/>
              </a:path>
            </a:pathLst>
          </a:custGeom>
          <a:solidFill>
            <a:srgbClr val="666666">
              <a:alpha val="12549"/>
            </a:srgbClr>
          </a:solidFill>
          <a:ln>
            <a:noFill/>
          </a:ln>
        </p:spPr>
      </p:sp>
      <p:grpSp>
        <p:nvGrpSpPr>
          <p:cNvPr id="426" name="Google Shape;426;p18"/>
          <p:cNvGrpSpPr/>
          <p:nvPr/>
        </p:nvGrpSpPr>
        <p:grpSpPr>
          <a:xfrm>
            <a:off x="3961063" y="3237875"/>
            <a:ext cx="4725888" cy="650100"/>
            <a:chOff x="3961063" y="3237875"/>
            <a:chExt cx="4725888" cy="650100"/>
          </a:xfrm>
        </p:grpSpPr>
        <p:sp>
          <p:nvSpPr>
            <p:cNvPr id="427" name="Google Shape;427;p18"/>
            <p:cNvSpPr/>
            <p:nvPr/>
          </p:nvSpPr>
          <p:spPr>
            <a:xfrm>
              <a:off x="5010150" y="323787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>
              <a:off x="3961063" y="333072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8"/>
          <p:cNvGrpSpPr/>
          <p:nvPr/>
        </p:nvGrpSpPr>
        <p:grpSpPr>
          <a:xfrm>
            <a:off x="4122280" y="3397025"/>
            <a:ext cx="4161580" cy="331800"/>
            <a:chOff x="4122280" y="3397025"/>
            <a:chExt cx="4161580" cy="331800"/>
          </a:xfrm>
        </p:grpSpPr>
        <p:sp>
          <p:nvSpPr>
            <p:cNvPr id="430" name="Google Shape;430;p18"/>
            <p:cNvSpPr txBox="1"/>
            <p:nvPr/>
          </p:nvSpPr>
          <p:spPr>
            <a:xfrm>
              <a:off x="5655475" y="3465825"/>
              <a:ext cx="2628385" cy="2390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fr-FR" dirty="0">
                  <a:latin typeface="Roboto"/>
                  <a:ea typeface="Roboto"/>
                  <a:cs typeface="Roboto"/>
                  <a:sym typeface="Roboto"/>
                </a:rPr>
                <a:t>J</a:t>
              </a: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oblib.dump(best-model,”model,sav”)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18"/>
            <p:cNvSpPr txBox="1"/>
            <p:nvPr/>
          </p:nvSpPr>
          <p:spPr>
            <a:xfrm>
              <a:off x="4122280" y="3397025"/>
              <a:ext cx="17823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Enregistrement du modéle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3961063" y="2234725"/>
            <a:ext cx="4725888" cy="650100"/>
            <a:chOff x="3961063" y="2234725"/>
            <a:chExt cx="4725888" cy="650100"/>
          </a:xfrm>
        </p:grpSpPr>
        <p:sp>
          <p:nvSpPr>
            <p:cNvPr id="433" name="Google Shape;433;p18"/>
            <p:cNvSpPr/>
            <p:nvPr/>
          </p:nvSpPr>
          <p:spPr>
            <a:xfrm>
              <a:off x="5010150" y="2234725"/>
              <a:ext cx="3676800" cy="650100"/>
            </a:xfrm>
            <a:prstGeom prst="roundRect">
              <a:avLst>
                <a:gd name="adj" fmla="val 50000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3961063" y="2327575"/>
              <a:ext cx="2130000" cy="4644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18"/>
          <p:cNvGrpSpPr/>
          <p:nvPr/>
        </p:nvGrpSpPr>
        <p:grpSpPr>
          <a:xfrm>
            <a:off x="3960912" y="2391850"/>
            <a:ext cx="4992600" cy="333825"/>
            <a:chOff x="3960912" y="2391850"/>
            <a:chExt cx="4992600" cy="333825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6531709" y="2393869"/>
              <a:ext cx="2421803" cy="331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fr-FR" dirty="0">
                  <a:ea typeface="Roboto"/>
                </a:rPr>
                <a:t>Pour la prédiction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3960912" y="2391850"/>
              <a:ext cx="1956385" cy="333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Utilisation model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45" name="Google Shape;445;p18"/>
          <p:cNvSpPr/>
          <p:nvPr/>
        </p:nvSpPr>
        <p:spPr>
          <a:xfrm>
            <a:off x="1796350" y="3501225"/>
            <a:ext cx="231000" cy="231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34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Streamlit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334" y="782875"/>
            <a:ext cx="3847331" cy="421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4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9666" y="186622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fr-FR" dirty="0"/>
              <a:t>Fonction de prédiction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96" y="558022"/>
            <a:ext cx="4677371" cy="435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77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Démo </a:t>
            </a:r>
          </a:p>
        </p:txBody>
      </p:sp>
      <p:pic>
        <p:nvPicPr>
          <p:cNvPr id="3" name="2022-12-11-at-19-06-40-trim_G4NEdeR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1305" y="888352"/>
            <a:ext cx="6641390" cy="373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0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TP3 : Skin cancer détéction </a:t>
            </a:r>
            <a:endParaRPr dirty="0"/>
          </a:p>
        </p:txBody>
      </p:sp>
      <p:grpSp>
        <p:nvGrpSpPr>
          <p:cNvPr id="526" name="Google Shape;526;p20"/>
          <p:cNvGrpSpPr/>
          <p:nvPr/>
        </p:nvGrpSpPr>
        <p:grpSpPr>
          <a:xfrm>
            <a:off x="3704250" y="2113000"/>
            <a:ext cx="1734600" cy="986200"/>
            <a:chOff x="3704250" y="2113000"/>
            <a:chExt cx="1734600" cy="986200"/>
          </a:xfrm>
        </p:grpSpPr>
        <p:sp>
          <p:nvSpPr>
            <p:cNvPr id="527" name="Google Shape;527;p20"/>
            <p:cNvSpPr txBox="1"/>
            <p:nvPr/>
          </p:nvSpPr>
          <p:spPr>
            <a:xfrm>
              <a:off x="3704250" y="2113000"/>
              <a:ext cx="1734600" cy="27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Deep Learning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8" name="Google Shape;528;p20"/>
            <p:cNvSpPr txBox="1"/>
            <p:nvPr/>
          </p:nvSpPr>
          <p:spPr>
            <a:xfrm>
              <a:off x="3809200" y="2398700"/>
              <a:ext cx="1524600" cy="70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TP3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29" name="Google Shape;529;p20"/>
          <p:cNvGrpSpPr/>
          <p:nvPr/>
        </p:nvGrpSpPr>
        <p:grpSpPr>
          <a:xfrm>
            <a:off x="2797886" y="1005535"/>
            <a:ext cx="3515750" cy="3719409"/>
            <a:chOff x="2788540" y="1012550"/>
            <a:chExt cx="3515750" cy="3719409"/>
          </a:xfrm>
        </p:grpSpPr>
        <p:sp>
          <p:nvSpPr>
            <p:cNvPr id="532" name="Google Shape;532;p20"/>
            <p:cNvSpPr/>
            <p:nvPr/>
          </p:nvSpPr>
          <p:spPr>
            <a:xfrm>
              <a:off x="3514594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extrusionOk="0">
                  <a:moveTo>
                    <a:pt x="2960" y="0"/>
                  </a:move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  <a:close/>
                </a:path>
              </a:pathLst>
            </a:cu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2788540" y="3035010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5947002" y="1913635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09017" y="1622848"/>
              <a:ext cx="2125304" cy="3058016"/>
            </a:xfrm>
            <a:custGeom>
              <a:avLst/>
              <a:gdLst/>
              <a:ahLst/>
              <a:cxnLst/>
              <a:rect l="l" t="t" r="r" b="b"/>
              <a:pathLst>
                <a:path w="49706" h="71520" fill="none" extrusionOk="0">
                  <a:moveTo>
                    <a:pt x="46561" y="0"/>
                  </a:moveTo>
                  <a:lnTo>
                    <a:pt x="3145" y="0"/>
                  </a:lnTo>
                  <a:lnTo>
                    <a:pt x="3145" y="0"/>
                  </a:lnTo>
                  <a:lnTo>
                    <a:pt x="2960" y="0"/>
                  </a:lnTo>
                  <a:lnTo>
                    <a:pt x="2789" y="14"/>
                  </a:lnTo>
                  <a:lnTo>
                    <a:pt x="2604" y="43"/>
                  </a:lnTo>
                  <a:lnTo>
                    <a:pt x="2434" y="85"/>
                  </a:lnTo>
                  <a:lnTo>
                    <a:pt x="2263" y="128"/>
                  </a:lnTo>
                  <a:lnTo>
                    <a:pt x="2106" y="171"/>
                  </a:lnTo>
                  <a:lnTo>
                    <a:pt x="1936" y="242"/>
                  </a:lnTo>
                  <a:lnTo>
                    <a:pt x="1779" y="313"/>
                  </a:lnTo>
                  <a:lnTo>
                    <a:pt x="1637" y="384"/>
                  </a:lnTo>
                  <a:lnTo>
                    <a:pt x="1480" y="470"/>
                  </a:lnTo>
                  <a:lnTo>
                    <a:pt x="1338" y="569"/>
                  </a:lnTo>
                  <a:lnTo>
                    <a:pt x="1210" y="669"/>
                  </a:lnTo>
                  <a:lnTo>
                    <a:pt x="1082" y="783"/>
                  </a:lnTo>
                  <a:lnTo>
                    <a:pt x="954" y="897"/>
                  </a:lnTo>
                  <a:lnTo>
                    <a:pt x="840" y="1010"/>
                  </a:lnTo>
                  <a:lnTo>
                    <a:pt x="726" y="1138"/>
                  </a:lnTo>
                  <a:lnTo>
                    <a:pt x="726" y="1138"/>
                  </a:lnTo>
                  <a:lnTo>
                    <a:pt x="555" y="1352"/>
                  </a:lnTo>
                  <a:lnTo>
                    <a:pt x="413" y="1580"/>
                  </a:lnTo>
                  <a:lnTo>
                    <a:pt x="299" y="1807"/>
                  </a:lnTo>
                  <a:lnTo>
                    <a:pt x="185" y="2063"/>
                  </a:lnTo>
                  <a:lnTo>
                    <a:pt x="114" y="2320"/>
                  </a:lnTo>
                  <a:lnTo>
                    <a:pt x="43" y="2590"/>
                  </a:lnTo>
                  <a:lnTo>
                    <a:pt x="15" y="2860"/>
                  </a:lnTo>
                  <a:lnTo>
                    <a:pt x="0" y="3145"/>
                  </a:lnTo>
                  <a:lnTo>
                    <a:pt x="0" y="43529"/>
                  </a:lnTo>
                  <a:lnTo>
                    <a:pt x="0" y="43529"/>
                  </a:lnTo>
                  <a:lnTo>
                    <a:pt x="15" y="44042"/>
                  </a:lnTo>
                  <a:lnTo>
                    <a:pt x="57" y="44554"/>
                  </a:lnTo>
                  <a:lnTo>
                    <a:pt x="128" y="45080"/>
                  </a:lnTo>
                  <a:lnTo>
                    <a:pt x="228" y="45607"/>
                  </a:lnTo>
                  <a:lnTo>
                    <a:pt x="356" y="46133"/>
                  </a:lnTo>
                  <a:lnTo>
                    <a:pt x="498" y="46660"/>
                  </a:lnTo>
                  <a:lnTo>
                    <a:pt x="669" y="47201"/>
                  </a:lnTo>
                  <a:lnTo>
                    <a:pt x="868" y="47741"/>
                  </a:lnTo>
                  <a:lnTo>
                    <a:pt x="1082" y="48282"/>
                  </a:lnTo>
                  <a:lnTo>
                    <a:pt x="1324" y="48823"/>
                  </a:lnTo>
                  <a:lnTo>
                    <a:pt x="1594" y="49364"/>
                  </a:lnTo>
                  <a:lnTo>
                    <a:pt x="1864" y="49904"/>
                  </a:lnTo>
                  <a:lnTo>
                    <a:pt x="2163" y="50445"/>
                  </a:lnTo>
                  <a:lnTo>
                    <a:pt x="2491" y="50986"/>
                  </a:lnTo>
                  <a:lnTo>
                    <a:pt x="2818" y="51527"/>
                  </a:lnTo>
                  <a:lnTo>
                    <a:pt x="3174" y="52082"/>
                  </a:lnTo>
                  <a:lnTo>
                    <a:pt x="3529" y="52622"/>
                  </a:lnTo>
                  <a:lnTo>
                    <a:pt x="3914" y="53163"/>
                  </a:lnTo>
                  <a:lnTo>
                    <a:pt x="4312" y="53690"/>
                  </a:lnTo>
                  <a:lnTo>
                    <a:pt x="4710" y="54230"/>
                  </a:lnTo>
                  <a:lnTo>
                    <a:pt x="5137" y="54771"/>
                  </a:lnTo>
                  <a:lnTo>
                    <a:pt x="5564" y="55298"/>
                  </a:lnTo>
                  <a:lnTo>
                    <a:pt x="5991" y="55824"/>
                  </a:lnTo>
                  <a:lnTo>
                    <a:pt x="6446" y="56351"/>
                  </a:lnTo>
                  <a:lnTo>
                    <a:pt x="7357" y="57389"/>
                  </a:lnTo>
                  <a:lnTo>
                    <a:pt x="8311" y="58400"/>
                  </a:lnTo>
                  <a:lnTo>
                    <a:pt x="9264" y="59396"/>
                  </a:lnTo>
                  <a:lnTo>
                    <a:pt x="10246" y="60363"/>
                  </a:lnTo>
                  <a:lnTo>
                    <a:pt x="11213" y="61317"/>
                  </a:lnTo>
                  <a:lnTo>
                    <a:pt x="12195" y="62228"/>
                  </a:lnTo>
                  <a:lnTo>
                    <a:pt x="13149" y="63096"/>
                  </a:lnTo>
                  <a:lnTo>
                    <a:pt x="14102" y="63935"/>
                  </a:lnTo>
                  <a:lnTo>
                    <a:pt x="15013" y="64746"/>
                  </a:lnTo>
                  <a:lnTo>
                    <a:pt x="15909" y="65500"/>
                  </a:lnTo>
                  <a:lnTo>
                    <a:pt x="16763" y="66212"/>
                  </a:lnTo>
                  <a:lnTo>
                    <a:pt x="17560" y="66881"/>
                  </a:lnTo>
                  <a:lnTo>
                    <a:pt x="19011" y="68048"/>
                  </a:lnTo>
                  <a:lnTo>
                    <a:pt x="20178" y="68987"/>
                  </a:lnTo>
                  <a:lnTo>
                    <a:pt x="21032" y="69670"/>
                  </a:lnTo>
                  <a:lnTo>
                    <a:pt x="21317" y="69897"/>
                  </a:lnTo>
                  <a:lnTo>
                    <a:pt x="21487" y="70068"/>
                  </a:lnTo>
                  <a:lnTo>
                    <a:pt x="21487" y="70068"/>
                  </a:lnTo>
                  <a:lnTo>
                    <a:pt x="21672" y="70239"/>
                  </a:lnTo>
                  <a:lnTo>
                    <a:pt x="21872" y="70410"/>
                  </a:lnTo>
                  <a:lnTo>
                    <a:pt x="22071" y="70566"/>
                  </a:lnTo>
                  <a:lnTo>
                    <a:pt x="22270" y="70709"/>
                  </a:lnTo>
                  <a:lnTo>
                    <a:pt x="22484" y="70837"/>
                  </a:lnTo>
                  <a:lnTo>
                    <a:pt x="22697" y="70950"/>
                  </a:lnTo>
                  <a:lnTo>
                    <a:pt x="22910" y="71064"/>
                  </a:lnTo>
                  <a:lnTo>
                    <a:pt x="23138" y="71164"/>
                  </a:lnTo>
                  <a:lnTo>
                    <a:pt x="23366" y="71249"/>
                  </a:lnTo>
                  <a:lnTo>
                    <a:pt x="23593" y="71320"/>
                  </a:lnTo>
                  <a:lnTo>
                    <a:pt x="23821" y="71377"/>
                  </a:lnTo>
                  <a:lnTo>
                    <a:pt x="24049" y="71434"/>
                  </a:lnTo>
                  <a:lnTo>
                    <a:pt x="24291" y="71477"/>
                  </a:lnTo>
                  <a:lnTo>
                    <a:pt x="24533" y="71505"/>
                  </a:lnTo>
                  <a:lnTo>
                    <a:pt x="24760" y="71520"/>
                  </a:lnTo>
                  <a:lnTo>
                    <a:pt x="25002" y="71520"/>
                  </a:lnTo>
                  <a:lnTo>
                    <a:pt x="25002" y="71520"/>
                  </a:lnTo>
                  <a:lnTo>
                    <a:pt x="25244" y="71520"/>
                  </a:lnTo>
                  <a:lnTo>
                    <a:pt x="25472" y="71505"/>
                  </a:lnTo>
                  <a:lnTo>
                    <a:pt x="25714" y="71477"/>
                  </a:lnTo>
                  <a:lnTo>
                    <a:pt x="25956" y="71434"/>
                  </a:lnTo>
                  <a:lnTo>
                    <a:pt x="26183" y="71377"/>
                  </a:lnTo>
                  <a:lnTo>
                    <a:pt x="26411" y="71320"/>
                  </a:lnTo>
                  <a:lnTo>
                    <a:pt x="26639" y="71249"/>
                  </a:lnTo>
                  <a:lnTo>
                    <a:pt x="26866" y="71164"/>
                  </a:lnTo>
                  <a:lnTo>
                    <a:pt x="27094" y="71064"/>
                  </a:lnTo>
                  <a:lnTo>
                    <a:pt x="27307" y="70950"/>
                  </a:lnTo>
                  <a:lnTo>
                    <a:pt x="27521" y="70837"/>
                  </a:lnTo>
                  <a:lnTo>
                    <a:pt x="27734" y="70709"/>
                  </a:lnTo>
                  <a:lnTo>
                    <a:pt x="27934" y="70566"/>
                  </a:lnTo>
                  <a:lnTo>
                    <a:pt x="28133" y="70410"/>
                  </a:lnTo>
                  <a:lnTo>
                    <a:pt x="28318" y="70253"/>
                  </a:lnTo>
                  <a:lnTo>
                    <a:pt x="28503" y="70068"/>
                  </a:lnTo>
                  <a:lnTo>
                    <a:pt x="28503" y="70068"/>
                  </a:lnTo>
                  <a:lnTo>
                    <a:pt x="28645" y="69926"/>
                  </a:lnTo>
                  <a:lnTo>
                    <a:pt x="28645" y="69926"/>
                  </a:lnTo>
                  <a:lnTo>
                    <a:pt x="28787" y="69798"/>
                  </a:lnTo>
                  <a:lnTo>
                    <a:pt x="29001" y="69613"/>
                  </a:lnTo>
                  <a:lnTo>
                    <a:pt x="29627" y="69101"/>
                  </a:lnTo>
                  <a:lnTo>
                    <a:pt x="31548" y="67535"/>
                  </a:lnTo>
                  <a:lnTo>
                    <a:pt x="32786" y="66511"/>
                  </a:lnTo>
                  <a:lnTo>
                    <a:pt x="34166" y="65344"/>
                  </a:lnTo>
                  <a:lnTo>
                    <a:pt x="35646" y="64049"/>
                  </a:lnTo>
                  <a:lnTo>
                    <a:pt x="36415" y="63352"/>
                  </a:lnTo>
                  <a:lnTo>
                    <a:pt x="37197" y="62640"/>
                  </a:lnTo>
                  <a:lnTo>
                    <a:pt x="37994" y="61900"/>
                  </a:lnTo>
                  <a:lnTo>
                    <a:pt x="38791" y="61132"/>
                  </a:lnTo>
                  <a:lnTo>
                    <a:pt x="39602" y="60335"/>
                  </a:lnTo>
                  <a:lnTo>
                    <a:pt x="40399" y="59538"/>
                  </a:lnTo>
                  <a:lnTo>
                    <a:pt x="41196" y="58713"/>
                  </a:lnTo>
                  <a:lnTo>
                    <a:pt x="41978" y="57873"/>
                  </a:lnTo>
                  <a:lnTo>
                    <a:pt x="42747" y="57019"/>
                  </a:lnTo>
                  <a:lnTo>
                    <a:pt x="43487" y="56151"/>
                  </a:lnTo>
                  <a:lnTo>
                    <a:pt x="44213" y="55269"/>
                  </a:lnTo>
                  <a:lnTo>
                    <a:pt x="44910" y="54373"/>
                  </a:lnTo>
                  <a:lnTo>
                    <a:pt x="45579" y="53490"/>
                  </a:lnTo>
                  <a:lnTo>
                    <a:pt x="46219" y="52580"/>
                  </a:lnTo>
                  <a:lnTo>
                    <a:pt x="46518" y="52139"/>
                  </a:lnTo>
                  <a:lnTo>
                    <a:pt x="46817" y="51683"/>
                  </a:lnTo>
                  <a:lnTo>
                    <a:pt x="47087" y="51228"/>
                  </a:lnTo>
                  <a:lnTo>
                    <a:pt x="47357" y="50772"/>
                  </a:lnTo>
                  <a:lnTo>
                    <a:pt x="47614" y="50331"/>
                  </a:lnTo>
                  <a:lnTo>
                    <a:pt x="47870" y="49876"/>
                  </a:lnTo>
                  <a:lnTo>
                    <a:pt x="48097" y="49421"/>
                  </a:lnTo>
                  <a:lnTo>
                    <a:pt x="48311" y="48965"/>
                  </a:lnTo>
                  <a:lnTo>
                    <a:pt x="48311" y="48965"/>
                  </a:lnTo>
                  <a:lnTo>
                    <a:pt x="48624" y="48268"/>
                  </a:lnTo>
                  <a:lnTo>
                    <a:pt x="48894" y="47585"/>
                  </a:lnTo>
                  <a:lnTo>
                    <a:pt x="49022" y="47229"/>
                  </a:lnTo>
                  <a:lnTo>
                    <a:pt x="49136" y="46888"/>
                  </a:lnTo>
                  <a:lnTo>
                    <a:pt x="49250" y="46546"/>
                  </a:lnTo>
                  <a:lnTo>
                    <a:pt x="49335" y="46205"/>
                  </a:lnTo>
                  <a:lnTo>
                    <a:pt x="49421" y="45863"/>
                  </a:lnTo>
                  <a:lnTo>
                    <a:pt x="49492" y="45522"/>
                  </a:lnTo>
                  <a:lnTo>
                    <a:pt x="49563" y="45194"/>
                  </a:lnTo>
                  <a:lnTo>
                    <a:pt x="49606" y="44853"/>
                  </a:lnTo>
                  <a:lnTo>
                    <a:pt x="49648" y="44526"/>
                  </a:lnTo>
                  <a:lnTo>
                    <a:pt x="49677" y="44184"/>
                  </a:lnTo>
                  <a:lnTo>
                    <a:pt x="49705" y="43857"/>
                  </a:lnTo>
                  <a:lnTo>
                    <a:pt x="49705" y="43529"/>
                  </a:lnTo>
                  <a:lnTo>
                    <a:pt x="49705" y="3145"/>
                  </a:lnTo>
                  <a:lnTo>
                    <a:pt x="49705" y="3145"/>
                  </a:lnTo>
                  <a:lnTo>
                    <a:pt x="49691" y="2818"/>
                  </a:lnTo>
                  <a:lnTo>
                    <a:pt x="49648" y="2505"/>
                  </a:lnTo>
                  <a:lnTo>
                    <a:pt x="49563" y="2206"/>
                  </a:lnTo>
                  <a:lnTo>
                    <a:pt x="49463" y="1921"/>
                  </a:lnTo>
                  <a:lnTo>
                    <a:pt x="49321" y="1651"/>
                  </a:lnTo>
                  <a:lnTo>
                    <a:pt x="49165" y="1380"/>
                  </a:lnTo>
                  <a:lnTo>
                    <a:pt x="48994" y="1138"/>
                  </a:lnTo>
                  <a:lnTo>
                    <a:pt x="48780" y="925"/>
                  </a:lnTo>
                  <a:lnTo>
                    <a:pt x="48567" y="712"/>
                  </a:lnTo>
                  <a:lnTo>
                    <a:pt x="48325" y="541"/>
                  </a:lnTo>
                  <a:lnTo>
                    <a:pt x="48055" y="384"/>
                  </a:lnTo>
                  <a:lnTo>
                    <a:pt x="47784" y="242"/>
                  </a:lnTo>
                  <a:lnTo>
                    <a:pt x="47500" y="142"/>
                  </a:lnTo>
                  <a:lnTo>
                    <a:pt x="47201" y="57"/>
                  </a:lnTo>
                  <a:lnTo>
                    <a:pt x="46888" y="14"/>
                  </a:lnTo>
                  <a:lnTo>
                    <a:pt x="465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457878" y="1571709"/>
              <a:ext cx="2227537" cy="3160250"/>
            </a:xfrm>
            <a:custGeom>
              <a:avLst/>
              <a:gdLst/>
              <a:ahLst/>
              <a:cxnLst/>
              <a:rect l="l" t="t" r="r" b="b"/>
              <a:pathLst>
                <a:path w="52097" h="73911" extrusionOk="0">
                  <a:moveTo>
                    <a:pt x="47757" y="1196"/>
                  </a:moveTo>
                  <a:lnTo>
                    <a:pt x="48084" y="1210"/>
                  </a:lnTo>
                  <a:lnTo>
                    <a:pt x="48397" y="1253"/>
                  </a:lnTo>
                  <a:lnTo>
                    <a:pt x="48696" y="1338"/>
                  </a:lnTo>
                  <a:lnTo>
                    <a:pt x="48980" y="1438"/>
                  </a:lnTo>
                  <a:lnTo>
                    <a:pt x="49251" y="1580"/>
                  </a:lnTo>
                  <a:lnTo>
                    <a:pt x="49521" y="1737"/>
                  </a:lnTo>
                  <a:lnTo>
                    <a:pt x="49763" y="1908"/>
                  </a:lnTo>
                  <a:lnTo>
                    <a:pt x="49976" y="2121"/>
                  </a:lnTo>
                  <a:lnTo>
                    <a:pt x="50190" y="2334"/>
                  </a:lnTo>
                  <a:lnTo>
                    <a:pt x="50361" y="2576"/>
                  </a:lnTo>
                  <a:lnTo>
                    <a:pt x="50517" y="2847"/>
                  </a:lnTo>
                  <a:lnTo>
                    <a:pt x="50659" y="3117"/>
                  </a:lnTo>
                  <a:lnTo>
                    <a:pt x="50759" y="3402"/>
                  </a:lnTo>
                  <a:lnTo>
                    <a:pt x="50844" y="3701"/>
                  </a:lnTo>
                  <a:lnTo>
                    <a:pt x="50887" y="4014"/>
                  </a:lnTo>
                  <a:lnTo>
                    <a:pt x="50901" y="4341"/>
                  </a:lnTo>
                  <a:lnTo>
                    <a:pt x="50901" y="44725"/>
                  </a:lnTo>
                  <a:lnTo>
                    <a:pt x="50901" y="45053"/>
                  </a:lnTo>
                  <a:lnTo>
                    <a:pt x="50873" y="45380"/>
                  </a:lnTo>
                  <a:lnTo>
                    <a:pt x="50844" y="45722"/>
                  </a:lnTo>
                  <a:lnTo>
                    <a:pt x="50802" y="46049"/>
                  </a:lnTo>
                  <a:lnTo>
                    <a:pt x="50759" y="46390"/>
                  </a:lnTo>
                  <a:lnTo>
                    <a:pt x="50688" y="46718"/>
                  </a:lnTo>
                  <a:lnTo>
                    <a:pt x="50617" y="47059"/>
                  </a:lnTo>
                  <a:lnTo>
                    <a:pt x="50531" y="47401"/>
                  </a:lnTo>
                  <a:lnTo>
                    <a:pt x="50446" y="47742"/>
                  </a:lnTo>
                  <a:lnTo>
                    <a:pt x="50332" y="48084"/>
                  </a:lnTo>
                  <a:lnTo>
                    <a:pt x="50218" y="48425"/>
                  </a:lnTo>
                  <a:lnTo>
                    <a:pt x="50090" y="48781"/>
                  </a:lnTo>
                  <a:lnTo>
                    <a:pt x="49820" y="49464"/>
                  </a:lnTo>
                  <a:lnTo>
                    <a:pt x="49507" y="50161"/>
                  </a:lnTo>
                  <a:lnTo>
                    <a:pt x="49293" y="50617"/>
                  </a:lnTo>
                  <a:lnTo>
                    <a:pt x="49066" y="51072"/>
                  </a:lnTo>
                  <a:lnTo>
                    <a:pt x="48810" y="51527"/>
                  </a:lnTo>
                  <a:lnTo>
                    <a:pt x="48553" y="51968"/>
                  </a:lnTo>
                  <a:lnTo>
                    <a:pt x="48283" y="52424"/>
                  </a:lnTo>
                  <a:lnTo>
                    <a:pt x="48013" y="52879"/>
                  </a:lnTo>
                  <a:lnTo>
                    <a:pt x="47714" y="53335"/>
                  </a:lnTo>
                  <a:lnTo>
                    <a:pt x="47415" y="53776"/>
                  </a:lnTo>
                  <a:lnTo>
                    <a:pt x="46775" y="54686"/>
                  </a:lnTo>
                  <a:lnTo>
                    <a:pt x="46106" y="55569"/>
                  </a:lnTo>
                  <a:lnTo>
                    <a:pt x="45409" y="56465"/>
                  </a:lnTo>
                  <a:lnTo>
                    <a:pt x="44683" y="57347"/>
                  </a:lnTo>
                  <a:lnTo>
                    <a:pt x="43943" y="58215"/>
                  </a:lnTo>
                  <a:lnTo>
                    <a:pt x="43174" y="59069"/>
                  </a:lnTo>
                  <a:lnTo>
                    <a:pt x="42392" y="59909"/>
                  </a:lnTo>
                  <a:lnTo>
                    <a:pt x="41595" y="60734"/>
                  </a:lnTo>
                  <a:lnTo>
                    <a:pt x="40798" y="61531"/>
                  </a:lnTo>
                  <a:lnTo>
                    <a:pt x="39987" y="62328"/>
                  </a:lnTo>
                  <a:lnTo>
                    <a:pt x="39190" y="63096"/>
                  </a:lnTo>
                  <a:lnTo>
                    <a:pt x="38393" y="63836"/>
                  </a:lnTo>
                  <a:lnTo>
                    <a:pt x="37611" y="64548"/>
                  </a:lnTo>
                  <a:lnTo>
                    <a:pt x="36842" y="65245"/>
                  </a:lnTo>
                  <a:lnTo>
                    <a:pt x="35362" y="66540"/>
                  </a:lnTo>
                  <a:lnTo>
                    <a:pt x="33982" y="67707"/>
                  </a:lnTo>
                  <a:lnTo>
                    <a:pt x="32744" y="68731"/>
                  </a:lnTo>
                  <a:lnTo>
                    <a:pt x="30823" y="70297"/>
                  </a:lnTo>
                  <a:lnTo>
                    <a:pt x="30197" y="70809"/>
                  </a:lnTo>
                  <a:lnTo>
                    <a:pt x="29983" y="70994"/>
                  </a:lnTo>
                  <a:lnTo>
                    <a:pt x="29841" y="71122"/>
                  </a:lnTo>
                  <a:lnTo>
                    <a:pt x="29699" y="71264"/>
                  </a:lnTo>
                  <a:lnTo>
                    <a:pt x="29514" y="71449"/>
                  </a:lnTo>
                  <a:lnTo>
                    <a:pt x="29329" y="71606"/>
                  </a:lnTo>
                  <a:lnTo>
                    <a:pt x="29130" y="71762"/>
                  </a:lnTo>
                  <a:lnTo>
                    <a:pt x="28930" y="71905"/>
                  </a:lnTo>
                  <a:lnTo>
                    <a:pt x="28717" y="72033"/>
                  </a:lnTo>
                  <a:lnTo>
                    <a:pt x="28503" y="72146"/>
                  </a:lnTo>
                  <a:lnTo>
                    <a:pt x="28290" y="72260"/>
                  </a:lnTo>
                  <a:lnTo>
                    <a:pt x="28062" y="72360"/>
                  </a:lnTo>
                  <a:lnTo>
                    <a:pt x="27835" y="72445"/>
                  </a:lnTo>
                  <a:lnTo>
                    <a:pt x="27607" y="72516"/>
                  </a:lnTo>
                  <a:lnTo>
                    <a:pt x="27379" y="72573"/>
                  </a:lnTo>
                  <a:lnTo>
                    <a:pt x="27152" y="72630"/>
                  </a:lnTo>
                  <a:lnTo>
                    <a:pt x="26910" y="72673"/>
                  </a:lnTo>
                  <a:lnTo>
                    <a:pt x="26668" y="72701"/>
                  </a:lnTo>
                  <a:lnTo>
                    <a:pt x="26440" y="72716"/>
                  </a:lnTo>
                  <a:lnTo>
                    <a:pt x="25956" y="72716"/>
                  </a:lnTo>
                  <a:lnTo>
                    <a:pt x="25729" y="72701"/>
                  </a:lnTo>
                  <a:lnTo>
                    <a:pt x="25487" y="72673"/>
                  </a:lnTo>
                  <a:lnTo>
                    <a:pt x="25245" y="72630"/>
                  </a:lnTo>
                  <a:lnTo>
                    <a:pt x="25017" y="72573"/>
                  </a:lnTo>
                  <a:lnTo>
                    <a:pt x="24789" y="72516"/>
                  </a:lnTo>
                  <a:lnTo>
                    <a:pt x="24562" y="72445"/>
                  </a:lnTo>
                  <a:lnTo>
                    <a:pt x="24334" y="72360"/>
                  </a:lnTo>
                  <a:lnTo>
                    <a:pt x="24106" y="72260"/>
                  </a:lnTo>
                  <a:lnTo>
                    <a:pt x="23893" y="72146"/>
                  </a:lnTo>
                  <a:lnTo>
                    <a:pt x="23680" y="72033"/>
                  </a:lnTo>
                  <a:lnTo>
                    <a:pt x="23466" y="71905"/>
                  </a:lnTo>
                  <a:lnTo>
                    <a:pt x="23267" y="71762"/>
                  </a:lnTo>
                  <a:lnTo>
                    <a:pt x="23068" y="71606"/>
                  </a:lnTo>
                  <a:lnTo>
                    <a:pt x="22868" y="71435"/>
                  </a:lnTo>
                  <a:lnTo>
                    <a:pt x="22683" y="71264"/>
                  </a:lnTo>
                  <a:lnTo>
                    <a:pt x="22513" y="71093"/>
                  </a:lnTo>
                  <a:lnTo>
                    <a:pt x="22228" y="70866"/>
                  </a:lnTo>
                  <a:lnTo>
                    <a:pt x="21374" y="70183"/>
                  </a:lnTo>
                  <a:lnTo>
                    <a:pt x="20207" y="69244"/>
                  </a:lnTo>
                  <a:lnTo>
                    <a:pt x="18756" y="68077"/>
                  </a:lnTo>
                  <a:lnTo>
                    <a:pt x="17959" y="67408"/>
                  </a:lnTo>
                  <a:lnTo>
                    <a:pt x="17105" y="66696"/>
                  </a:lnTo>
                  <a:lnTo>
                    <a:pt x="16209" y="65942"/>
                  </a:lnTo>
                  <a:lnTo>
                    <a:pt x="15298" y="65131"/>
                  </a:lnTo>
                  <a:lnTo>
                    <a:pt x="14345" y="64292"/>
                  </a:lnTo>
                  <a:lnTo>
                    <a:pt x="13391" y="63424"/>
                  </a:lnTo>
                  <a:lnTo>
                    <a:pt x="12409" y="62513"/>
                  </a:lnTo>
                  <a:lnTo>
                    <a:pt x="11442" y="61559"/>
                  </a:lnTo>
                  <a:lnTo>
                    <a:pt x="10460" y="60592"/>
                  </a:lnTo>
                  <a:lnTo>
                    <a:pt x="9507" y="59596"/>
                  </a:lnTo>
                  <a:lnTo>
                    <a:pt x="8553" y="58585"/>
                  </a:lnTo>
                  <a:lnTo>
                    <a:pt x="7642" y="57547"/>
                  </a:lnTo>
                  <a:lnTo>
                    <a:pt x="7187" y="57020"/>
                  </a:lnTo>
                  <a:lnTo>
                    <a:pt x="6760" y="56494"/>
                  </a:lnTo>
                  <a:lnTo>
                    <a:pt x="6333" y="55967"/>
                  </a:lnTo>
                  <a:lnTo>
                    <a:pt x="5906" y="55426"/>
                  </a:lnTo>
                  <a:lnTo>
                    <a:pt x="5508" y="54886"/>
                  </a:lnTo>
                  <a:lnTo>
                    <a:pt x="5110" y="54359"/>
                  </a:lnTo>
                  <a:lnTo>
                    <a:pt x="4725" y="53818"/>
                  </a:lnTo>
                  <a:lnTo>
                    <a:pt x="4370" y="53278"/>
                  </a:lnTo>
                  <a:lnTo>
                    <a:pt x="4014" y="52723"/>
                  </a:lnTo>
                  <a:lnTo>
                    <a:pt x="3687" y="52182"/>
                  </a:lnTo>
                  <a:lnTo>
                    <a:pt x="3359" y="51641"/>
                  </a:lnTo>
                  <a:lnTo>
                    <a:pt x="3060" y="51100"/>
                  </a:lnTo>
                  <a:lnTo>
                    <a:pt x="2790" y="50560"/>
                  </a:lnTo>
                  <a:lnTo>
                    <a:pt x="2520" y="50019"/>
                  </a:lnTo>
                  <a:lnTo>
                    <a:pt x="2278" y="49478"/>
                  </a:lnTo>
                  <a:lnTo>
                    <a:pt x="2064" y="48937"/>
                  </a:lnTo>
                  <a:lnTo>
                    <a:pt x="1865" y="48397"/>
                  </a:lnTo>
                  <a:lnTo>
                    <a:pt x="1694" y="47856"/>
                  </a:lnTo>
                  <a:lnTo>
                    <a:pt x="1552" y="47329"/>
                  </a:lnTo>
                  <a:lnTo>
                    <a:pt x="1424" y="46803"/>
                  </a:lnTo>
                  <a:lnTo>
                    <a:pt x="1324" y="46276"/>
                  </a:lnTo>
                  <a:lnTo>
                    <a:pt x="1253" y="45750"/>
                  </a:lnTo>
                  <a:lnTo>
                    <a:pt x="1211" y="45238"/>
                  </a:lnTo>
                  <a:lnTo>
                    <a:pt x="1196" y="44725"/>
                  </a:lnTo>
                  <a:lnTo>
                    <a:pt x="1196" y="4341"/>
                  </a:lnTo>
                  <a:lnTo>
                    <a:pt x="1211" y="4056"/>
                  </a:lnTo>
                  <a:lnTo>
                    <a:pt x="1239" y="3786"/>
                  </a:lnTo>
                  <a:lnTo>
                    <a:pt x="1310" y="3516"/>
                  </a:lnTo>
                  <a:lnTo>
                    <a:pt x="1381" y="3259"/>
                  </a:lnTo>
                  <a:lnTo>
                    <a:pt x="1495" y="3003"/>
                  </a:lnTo>
                  <a:lnTo>
                    <a:pt x="1609" y="2776"/>
                  </a:lnTo>
                  <a:lnTo>
                    <a:pt x="1751" y="2548"/>
                  </a:lnTo>
                  <a:lnTo>
                    <a:pt x="1922" y="2334"/>
                  </a:lnTo>
                  <a:lnTo>
                    <a:pt x="2036" y="2206"/>
                  </a:lnTo>
                  <a:lnTo>
                    <a:pt x="2150" y="2093"/>
                  </a:lnTo>
                  <a:lnTo>
                    <a:pt x="2278" y="1979"/>
                  </a:lnTo>
                  <a:lnTo>
                    <a:pt x="2406" y="1865"/>
                  </a:lnTo>
                  <a:lnTo>
                    <a:pt x="2534" y="1765"/>
                  </a:lnTo>
                  <a:lnTo>
                    <a:pt x="2676" y="1666"/>
                  </a:lnTo>
                  <a:lnTo>
                    <a:pt x="2833" y="1580"/>
                  </a:lnTo>
                  <a:lnTo>
                    <a:pt x="2975" y="1509"/>
                  </a:lnTo>
                  <a:lnTo>
                    <a:pt x="3132" y="1438"/>
                  </a:lnTo>
                  <a:lnTo>
                    <a:pt x="3302" y="1367"/>
                  </a:lnTo>
                  <a:lnTo>
                    <a:pt x="3459" y="1324"/>
                  </a:lnTo>
                  <a:lnTo>
                    <a:pt x="3630" y="1281"/>
                  </a:lnTo>
                  <a:lnTo>
                    <a:pt x="3800" y="1239"/>
                  </a:lnTo>
                  <a:lnTo>
                    <a:pt x="3985" y="1210"/>
                  </a:lnTo>
                  <a:lnTo>
                    <a:pt x="4156" y="1196"/>
                  </a:lnTo>
                  <a:close/>
                  <a:moveTo>
                    <a:pt x="4341" y="1"/>
                  </a:moveTo>
                  <a:lnTo>
                    <a:pt x="4113" y="15"/>
                  </a:lnTo>
                  <a:lnTo>
                    <a:pt x="3900" y="29"/>
                  </a:lnTo>
                  <a:lnTo>
                    <a:pt x="3687" y="58"/>
                  </a:lnTo>
                  <a:lnTo>
                    <a:pt x="3473" y="86"/>
                  </a:lnTo>
                  <a:lnTo>
                    <a:pt x="3260" y="143"/>
                  </a:lnTo>
                  <a:lnTo>
                    <a:pt x="3046" y="200"/>
                  </a:lnTo>
                  <a:lnTo>
                    <a:pt x="2847" y="271"/>
                  </a:lnTo>
                  <a:lnTo>
                    <a:pt x="2662" y="342"/>
                  </a:lnTo>
                  <a:lnTo>
                    <a:pt x="2463" y="428"/>
                  </a:lnTo>
                  <a:lnTo>
                    <a:pt x="2278" y="527"/>
                  </a:lnTo>
                  <a:lnTo>
                    <a:pt x="2093" y="627"/>
                  </a:lnTo>
                  <a:lnTo>
                    <a:pt x="1922" y="741"/>
                  </a:lnTo>
                  <a:lnTo>
                    <a:pt x="1751" y="869"/>
                  </a:lnTo>
                  <a:lnTo>
                    <a:pt x="1581" y="997"/>
                  </a:lnTo>
                  <a:lnTo>
                    <a:pt x="1424" y="1125"/>
                  </a:lnTo>
                  <a:lnTo>
                    <a:pt x="1282" y="1281"/>
                  </a:lnTo>
                  <a:lnTo>
                    <a:pt x="1125" y="1424"/>
                  </a:lnTo>
                  <a:lnTo>
                    <a:pt x="997" y="1580"/>
                  </a:lnTo>
                  <a:lnTo>
                    <a:pt x="869" y="1751"/>
                  </a:lnTo>
                  <a:lnTo>
                    <a:pt x="741" y="1922"/>
                  </a:lnTo>
                  <a:lnTo>
                    <a:pt x="627" y="2093"/>
                  </a:lnTo>
                  <a:lnTo>
                    <a:pt x="527" y="2278"/>
                  </a:lnTo>
                  <a:lnTo>
                    <a:pt x="428" y="2463"/>
                  </a:lnTo>
                  <a:lnTo>
                    <a:pt x="343" y="2648"/>
                  </a:lnTo>
                  <a:lnTo>
                    <a:pt x="271" y="2847"/>
                  </a:lnTo>
                  <a:lnTo>
                    <a:pt x="200" y="3046"/>
                  </a:lnTo>
                  <a:lnTo>
                    <a:pt x="143" y="3259"/>
                  </a:lnTo>
                  <a:lnTo>
                    <a:pt x="86" y="3473"/>
                  </a:lnTo>
                  <a:lnTo>
                    <a:pt x="58" y="3686"/>
                  </a:lnTo>
                  <a:lnTo>
                    <a:pt x="29" y="3900"/>
                  </a:lnTo>
                  <a:lnTo>
                    <a:pt x="15" y="4113"/>
                  </a:lnTo>
                  <a:lnTo>
                    <a:pt x="1" y="4341"/>
                  </a:lnTo>
                  <a:lnTo>
                    <a:pt x="1" y="44725"/>
                  </a:lnTo>
                  <a:lnTo>
                    <a:pt x="15" y="45152"/>
                  </a:lnTo>
                  <a:lnTo>
                    <a:pt x="44" y="45565"/>
                  </a:lnTo>
                  <a:lnTo>
                    <a:pt x="72" y="45992"/>
                  </a:lnTo>
                  <a:lnTo>
                    <a:pt x="143" y="46419"/>
                  </a:lnTo>
                  <a:lnTo>
                    <a:pt x="214" y="46846"/>
                  </a:lnTo>
                  <a:lnTo>
                    <a:pt x="300" y="47273"/>
                  </a:lnTo>
                  <a:lnTo>
                    <a:pt x="399" y="47699"/>
                  </a:lnTo>
                  <a:lnTo>
                    <a:pt x="527" y="48126"/>
                  </a:lnTo>
                  <a:lnTo>
                    <a:pt x="656" y="48553"/>
                  </a:lnTo>
                  <a:lnTo>
                    <a:pt x="798" y="48994"/>
                  </a:lnTo>
                  <a:lnTo>
                    <a:pt x="969" y="49421"/>
                  </a:lnTo>
                  <a:lnTo>
                    <a:pt x="1139" y="49862"/>
                  </a:lnTo>
                  <a:lnTo>
                    <a:pt x="1324" y="50289"/>
                  </a:lnTo>
                  <a:lnTo>
                    <a:pt x="1524" y="50730"/>
                  </a:lnTo>
                  <a:lnTo>
                    <a:pt x="1737" y="51172"/>
                  </a:lnTo>
                  <a:lnTo>
                    <a:pt x="1965" y="51598"/>
                  </a:lnTo>
                  <a:lnTo>
                    <a:pt x="2192" y="52040"/>
                  </a:lnTo>
                  <a:lnTo>
                    <a:pt x="2449" y="52481"/>
                  </a:lnTo>
                  <a:lnTo>
                    <a:pt x="2705" y="52908"/>
                  </a:lnTo>
                  <a:lnTo>
                    <a:pt x="2975" y="53349"/>
                  </a:lnTo>
                  <a:lnTo>
                    <a:pt x="3245" y="53790"/>
                  </a:lnTo>
                  <a:lnTo>
                    <a:pt x="3544" y="54217"/>
                  </a:lnTo>
                  <a:lnTo>
                    <a:pt x="4156" y="55099"/>
                  </a:lnTo>
                  <a:lnTo>
                    <a:pt x="4796" y="55967"/>
                  </a:lnTo>
                  <a:lnTo>
                    <a:pt x="5480" y="56835"/>
                  </a:lnTo>
                  <a:lnTo>
                    <a:pt x="6177" y="57703"/>
                  </a:lnTo>
                  <a:lnTo>
                    <a:pt x="6917" y="58557"/>
                  </a:lnTo>
                  <a:lnTo>
                    <a:pt x="7685" y="59411"/>
                  </a:lnTo>
                  <a:lnTo>
                    <a:pt x="8468" y="60250"/>
                  </a:lnTo>
                  <a:lnTo>
                    <a:pt x="9279" y="61090"/>
                  </a:lnTo>
                  <a:lnTo>
                    <a:pt x="10104" y="61929"/>
                  </a:lnTo>
                  <a:lnTo>
                    <a:pt x="10944" y="62741"/>
                  </a:lnTo>
                  <a:lnTo>
                    <a:pt x="11798" y="63552"/>
                  </a:lnTo>
                  <a:lnTo>
                    <a:pt x="12651" y="64363"/>
                  </a:lnTo>
                  <a:lnTo>
                    <a:pt x="13519" y="65145"/>
                  </a:lnTo>
                  <a:lnTo>
                    <a:pt x="14402" y="65928"/>
                  </a:lnTo>
                  <a:lnTo>
                    <a:pt x="15270" y="66682"/>
                  </a:lnTo>
                  <a:lnTo>
                    <a:pt x="16152" y="67436"/>
                  </a:lnTo>
                  <a:lnTo>
                    <a:pt x="17020" y="68162"/>
                  </a:lnTo>
                  <a:lnTo>
                    <a:pt x="18742" y="69585"/>
                  </a:lnTo>
                  <a:lnTo>
                    <a:pt x="20407" y="70937"/>
                  </a:lnTo>
                  <a:lnTo>
                    <a:pt x="21317" y="71663"/>
                  </a:lnTo>
                  <a:lnTo>
                    <a:pt x="21659" y="71933"/>
                  </a:lnTo>
                  <a:lnTo>
                    <a:pt x="21844" y="72104"/>
                  </a:lnTo>
                  <a:lnTo>
                    <a:pt x="22072" y="72317"/>
                  </a:lnTo>
                  <a:lnTo>
                    <a:pt x="22299" y="72516"/>
                  </a:lnTo>
                  <a:lnTo>
                    <a:pt x="22541" y="72701"/>
                  </a:lnTo>
                  <a:lnTo>
                    <a:pt x="22783" y="72872"/>
                  </a:lnTo>
                  <a:lnTo>
                    <a:pt x="23039" y="73043"/>
                  </a:lnTo>
                  <a:lnTo>
                    <a:pt x="23295" y="73185"/>
                  </a:lnTo>
                  <a:lnTo>
                    <a:pt x="23566" y="73328"/>
                  </a:lnTo>
                  <a:lnTo>
                    <a:pt x="23836" y="73441"/>
                  </a:lnTo>
                  <a:lnTo>
                    <a:pt x="24121" y="73555"/>
                  </a:lnTo>
                  <a:lnTo>
                    <a:pt x="24405" y="73655"/>
                  </a:lnTo>
                  <a:lnTo>
                    <a:pt x="24690" y="73726"/>
                  </a:lnTo>
                  <a:lnTo>
                    <a:pt x="24989" y="73797"/>
                  </a:lnTo>
                  <a:lnTo>
                    <a:pt x="25288" y="73840"/>
                  </a:lnTo>
                  <a:lnTo>
                    <a:pt x="25586" y="73883"/>
                  </a:lnTo>
                  <a:lnTo>
                    <a:pt x="25885" y="73911"/>
                  </a:lnTo>
                  <a:lnTo>
                    <a:pt x="26511" y="73911"/>
                  </a:lnTo>
                  <a:lnTo>
                    <a:pt x="26810" y="73883"/>
                  </a:lnTo>
                  <a:lnTo>
                    <a:pt x="27109" y="73840"/>
                  </a:lnTo>
                  <a:lnTo>
                    <a:pt x="27408" y="73797"/>
                  </a:lnTo>
                  <a:lnTo>
                    <a:pt x="27707" y="73726"/>
                  </a:lnTo>
                  <a:lnTo>
                    <a:pt x="27991" y="73655"/>
                  </a:lnTo>
                  <a:lnTo>
                    <a:pt x="28276" y="73555"/>
                  </a:lnTo>
                  <a:lnTo>
                    <a:pt x="28560" y="73441"/>
                  </a:lnTo>
                  <a:lnTo>
                    <a:pt x="28831" y="73328"/>
                  </a:lnTo>
                  <a:lnTo>
                    <a:pt x="29101" y="73185"/>
                  </a:lnTo>
                  <a:lnTo>
                    <a:pt x="29357" y="73043"/>
                  </a:lnTo>
                  <a:lnTo>
                    <a:pt x="29613" y="72886"/>
                  </a:lnTo>
                  <a:lnTo>
                    <a:pt x="29855" y="72716"/>
                  </a:lnTo>
                  <a:lnTo>
                    <a:pt x="30097" y="72516"/>
                  </a:lnTo>
                  <a:lnTo>
                    <a:pt x="30325" y="72317"/>
                  </a:lnTo>
                  <a:lnTo>
                    <a:pt x="30553" y="72118"/>
                  </a:lnTo>
                  <a:lnTo>
                    <a:pt x="30681" y="71976"/>
                  </a:lnTo>
                  <a:lnTo>
                    <a:pt x="30866" y="71819"/>
                  </a:lnTo>
                  <a:lnTo>
                    <a:pt x="31164" y="71563"/>
                  </a:lnTo>
                  <a:lnTo>
                    <a:pt x="32018" y="70880"/>
                  </a:lnTo>
                  <a:lnTo>
                    <a:pt x="33029" y="70055"/>
                  </a:lnTo>
                  <a:lnTo>
                    <a:pt x="34252" y="69044"/>
                  </a:lnTo>
                  <a:lnTo>
                    <a:pt x="35633" y="67878"/>
                  </a:lnTo>
                  <a:lnTo>
                    <a:pt x="37155" y="66568"/>
                  </a:lnTo>
                  <a:lnTo>
                    <a:pt x="37938" y="65857"/>
                  </a:lnTo>
                  <a:lnTo>
                    <a:pt x="38763" y="65131"/>
                  </a:lnTo>
                  <a:lnTo>
                    <a:pt x="39589" y="64363"/>
                  </a:lnTo>
                  <a:lnTo>
                    <a:pt x="40428" y="63566"/>
                  </a:lnTo>
                  <a:lnTo>
                    <a:pt x="41268" y="62755"/>
                  </a:lnTo>
                  <a:lnTo>
                    <a:pt x="42107" y="61915"/>
                  </a:lnTo>
                  <a:lnTo>
                    <a:pt x="42933" y="61061"/>
                  </a:lnTo>
                  <a:lnTo>
                    <a:pt x="43758" y="60179"/>
                  </a:lnTo>
                  <a:lnTo>
                    <a:pt x="44270" y="59624"/>
                  </a:lnTo>
                  <a:lnTo>
                    <a:pt x="44768" y="59069"/>
                  </a:lnTo>
                  <a:lnTo>
                    <a:pt x="45252" y="58528"/>
                  </a:lnTo>
                  <a:lnTo>
                    <a:pt x="45707" y="57973"/>
                  </a:lnTo>
                  <a:lnTo>
                    <a:pt x="46149" y="57447"/>
                  </a:lnTo>
                  <a:lnTo>
                    <a:pt x="46590" y="56906"/>
                  </a:lnTo>
                  <a:lnTo>
                    <a:pt x="47002" y="56380"/>
                  </a:lnTo>
                  <a:lnTo>
                    <a:pt x="47401" y="55853"/>
                  </a:lnTo>
                  <a:lnTo>
                    <a:pt x="47785" y="55327"/>
                  </a:lnTo>
                  <a:lnTo>
                    <a:pt x="48141" y="54814"/>
                  </a:lnTo>
                  <a:lnTo>
                    <a:pt x="48496" y="54302"/>
                  </a:lnTo>
                  <a:lnTo>
                    <a:pt x="48824" y="53804"/>
                  </a:lnTo>
                  <a:lnTo>
                    <a:pt x="49151" y="53292"/>
                  </a:lnTo>
                  <a:lnTo>
                    <a:pt x="49450" y="52794"/>
                  </a:lnTo>
                  <a:lnTo>
                    <a:pt x="49734" y="52310"/>
                  </a:lnTo>
                  <a:lnTo>
                    <a:pt x="50005" y="51826"/>
                  </a:lnTo>
                  <a:lnTo>
                    <a:pt x="50261" y="51342"/>
                  </a:lnTo>
                  <a:lnTo>
                    <a:pt x="50489" y="50859"/>
                  </a:lnTo>
                  <a:lnTo>
                    <a:pt x="50716" y="50389"/>
                  </a:lnTo>
                  <a:lnTo>
                    <a:pt x="50916" y="49919"/>
                  </a:lnTo>
                  <a:lnTo>
                    <a:pt x="51101" y="49464"/>
                  </a:lnTo>
                  <a:lnTo>
                    <a:pt x="51271" y="49009"/>
                  </a:lnTo>
                  <a:lnTo>
                    <a:pt x="51428" y="48553"/>
                  </a:lnTo>
                  <a:lnTo>
                    <a:pt x="51570" y="48112"/>
                  </a:lnTo>
                  <a:lnTo>
                    <a:pt x="51698" y="47671"/>
                  </a:lnTo>
                  <a:lnTo>
                    <a:pt x="51798" y="47230"/>
                  </a:lnTo>
                  <a:lnTo>
                    <a:pt x="51897" y="46803"/>
                  </a:lnTo>
                  <a:lnTo>
                    <a:pt x="51969" y="46376"/>
                  </a:lnTo>
                  <a:lnTo>
                    <a:pt x="52025" y="45949"/>
                  </a:lnTo>
                  <a:lnTo>
                    <a:pt x="52068" y="45537"/>
                  </a:lnTo>
                  <a:lnTo>
                    <a:pt x="52082" y="45138"/>
                  </a:lnTo>
                  <a:lnTo>
                    <a:pt x="52097" y="44725"/>
                  </a:lnTo>
                  <a:lnTo>
                    <a:pt x="52097" y="4341"/>
                  </a:lnTo>
                  <a:lnTo>
                    <a:pt x="52097" y="4113"/>
                  </a:lnTo>
                  <a:lnTo>
                    <a:pt x="52068" y="3900"/>
                  </a:lnTo>
                  <a:lnTo>
                    <a:pt x="52040" y="3686"/>
                  </a:lnTo>
                  <a:lnTo>
                    <a:pt x="52011" y="3473"/>
                  </a:lnTo>
                  <a:lnTo>
                    <a:pt x="51954" y="3259"/>
                  </a:lnTo>
                  <a:lnTo>
                    <a:pt x="51897" y="3046"/>
                  </a:lnTo>
                  <a:lnTo>
                    <a:pt x="51826" y="2847"/>
                  </a:lnTo>
                  <a:lnTo>
                    <a:pt x="51755" y="2648"/>
                  </a:lnTo>
                  <a:lnTo>
                    <a:pt x="51670" y="2463"/>
                  </a:lnTo>
                  <a:lnTo>
                    <a:pt x="51570" y="2278"/>
                  </a:lnTo>
                  <a:lnTo>
                    <a:pt x="51471" y="2093"/>
                  </a:lnTo>
                  <a:lnTo>
                    <a:pt x="51357" y="1922"/>
                  </a:lnTo>
                  <a:lnTo>
                    <a:pt x="51229" y="1751"/>
                  </a:lnTo>
                  <a:lnTo>
                    <a:pt x="51101" y="1580"/>
                  </a:lnTo>
                  <a:lnTo>
                    <a:pt x="50972" y="1424"/>
                  </a:lnTo>
                  <a:lnTo>
                    <a:pt x="50830" y="1281"/>
                  </a:lnTo>
                  <a:lnTo>
                    <a:pt x="50674" y="1125"/>
                  </a:lnTo>
                  <a:lnTo>
                    <a:pt x="50517" y="997"/>
                  </a:lnTo>
                  <a:lnTo>
                    <a:pt x="50346" y="869"/>
                  </a:lnTo>
                  <a:lnTo>
                    <a:pt x="50176" y="741"/>
                  </a:lnTo>
                  <a:lnTo>
                    <a:pt x="50005" y="627"/>
                  </a:lnTo>
                  <a:lnTo>
                    <a:pt x="49820" y="527"/>
                  </a:lnTo>
                  <a:lnTo>
                    <a:pt x="49635" y="428"/>
                  </a:lnTo>
                  <a:lnTo>
                    <a:pt x="49450" y="342"/>
                  </a:lnTo>
                  <a:lnTo>
                    <a:pt x="49251" y="271"/>
                  </a:lnTo>
                  <a:lnTo>
                    <a:pt x="49051" y="200"/>
                  </a:lnTo>
                  <a:lnTo>
                    <a:pt x="48838" y="143"/>
                  </a:lnTo>
                  <a:lnTo>
                    <a:pt x="48625" y="86"/>
                  </a:lnTo>
                  <a:lnTo>
                    <a:pt x="48411" y="58"/>
                  </a:lnTo>
                  <a:lnTo>
                    <a:pt x="48198" y="29"/>
                  </a:lnTo>
                  <a:lnTo>
                    <a:pt x="47984" y="15"/>
                  </a:lnTo>
                  <a:lnTo>
                    <a:pt x="47757" y="1"/>
                  </a:lnTo>
                  <a:close/>
                </a:path>
              </a:pathLst>
            </a:cu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3605738" y="1773103"/>
              <a:ext cx="1931827" cy="2757474"/>
            </a:xfrm>
            <a:custGeom>
              <a:avLst/>
              <a:gdLst/>
              <a:ahLst/>
              <a:cxnLst/>
              <a:rect l="l" t="t" r="r" b="b"/>
              <a:pathLst>
                <a:path w="45181" h="64491" extrusionOk="0">
                  <a:moveTo>
                    <a:pt x="41808" y="1196"/>
                  </a:moveTo>
                  <a:lnTo>
                    <a:pt x="42022" y="1210"/>
                  </a:lnTo>
                  <a:lnTo>
                    <a:pt x="42249" y="1239"/>
                  </a:lnTo>
                  <a:lnTo>
                    <a:pt x="42449" y="1296"/>
                  </a:lnTo>
                  <a:lnTo>
                    <a:pt x="42648" y="1367"/>
                  </a:lnTo>
                  <a:lnTo>
                    <a:pt x="42847" y="1467"/>
                  </a:lnTo>
                  <a:lnTo>
                    <a:pt x="43018" y="1566"/>
                  </a:lnTo>
                  <a:lnTo>
                    <a:pt x="43189" y="1694"/>
                  </a:lnTo>
                  <a:lnTo>
                    <a:pt x="43345" y="1837"/>
                  </a:lnTo>
                  <a:lnTo>
                    <a:pt x="43487" y="1993"/>
                  </a:lnTo>
                  <a:lnTo>
                    <a:pt x="43615" y="2164"/>
                  </a:lnTo>
                  <a:lnTo>
                    <a:pt x="43729" y="2349"/>
                  </a:lnTo>
                  <a:lnTo>
                    <a:pt x="43815" y="2534"/>
                  </a:lnTo>
                  <a:lnTo>
                    <a:pt x="43886" y="2733"/>
                  </a:lnTo>
                  <a:lnTo>
                    <a:pt x="43943" y="2946"/>
                  </a:lnTo>
                  <a:lnTo>
                    <a:pt x="43985" y="3160"/>
                  </a:lnTo>
                  <a:lnTo>
                    <a:pt x="43985" y="3388"/>
                  </a:lnTo>
                  <a:lnTo>
                    <a:pt x="43985" y="39119"/>
                  </a:lnTo>
                  <a:lnTo>
                    <a:pt x="43985" y="39503"/>
                  </a:lnTo>
                  <a:lnTo>
                    <a:pt x="43957" y="39873"/>
                  </a:lnTo>
                  <a:lnTo>
                    <a:pt x="43900" y="40257"/>
                  </a:lnTo>
                  <a:lnTo>
                    <a:pt x="43843" y="40642"/>
                  </a:lnTo>
                  <a:lnTo>
                    <a:pt x="43758" y="41026"/>
                  </a:lnTo>
                  <a:lnTo>
                    <a:pt x="43672" y="41424"/>
                  </a:lnTo>
                  <a:lnTo>
                    <a:pt x="43559" y="41808"/>
                  </a:lnTo>
                  <a:lnTo>
                    <a:pt x="43430" y="42207"/>
                  </a:lnTo>
                  <a:lnTo>
                    <a:pt x="43288" y="42605"/>
                  </a:lnTo>
                  <a:lnTo>
                    <a:pt x="43132" y="43004"/>
                  </a:lnTo>
                  <a:lnTo>
                    <a:pt x="42961" y="43402"/>
                  </a:lnTo>
                  <a:lnTo>
                    <a:pt x="42776" y="43801"/>
                  </a:lnTo>
                  <a:lnTo>
                    <a:pt x="42577" y="44199"/>
                  </a:lnTo>
                  <a:lnTo>
                    <a:pt x="42363" y="44612"/>
                  </a:lnTo>
                  <a:lnTo>
                    <a:pt x="42136" y="45010"/>
                  </a:lnTo>
                  <a:lnTo>
                    <a:pt x="41908" y="45409"/>
                  </a:lnTo>
                  <a:lnTo>
                    <a:pt x="41666" y="45821"/>
                  </a:lnTo>
                  <a:lnTo>
                    <a:pt x="41410" y="46220"/>
                  </a:lnTo>
                  <a:lnTo>
                    <a:pt x="40869" y="47031"/>
                  </a:lnTo>
                  <a:lnTo>
                    <a:pt x="40286" y="47828"/>
                  </a:lnTo>
                  <a:lnTo>
                    <a:pt x="39674" y="48639"/>
                  </a:lnTo>
                  <a:lnTo>
                    <a:pt x="39048" y="49421"/>
                  </a:lnTo>
                  <a:lnTo>
                    <a:pt x="38379" y="50204"/>
                  </a:lnTo>
                  <a:lnTo>
                    <a:pt x="37696" y="50987"/>
                  </a:lnTo>
                  <a:lnTo>
                    <a:pt x="36999" y="51755"/>
                  </a:lnTo>
                  <a:lnTo>
                    <a:pt x="36287" y="52495"/>
                  </a:lnTo>
                  <a:lnTo>
                    <a:pt x="35576" y="53235"/>
                  </a:lnTo>
                  <a:lnTo>
                    <a:pt x="34850" y="53947"/>
                  </a:lnTo>
                  <a:lnTo>
                    <a:pt x="34124" y="54658"/>
                  </a:lnTo>
                  <a:lnTo>
                    <a:pt x="33398" y="55327"/>
                  </a:lnTo>
                  <a:lnTo>
                    <a:pt x="32687" y="55996"/>
                  </a:lnTo>
                  <a:lnTo>
                    <a:pt x="31990" y="56622"/>
                  </a:lnTo>
                  <a:lnTo>
                    <a:pt x="31307" y="57234"/>
                  </a:lnTo>
                  <a:lnTo>
                    <a:pt x="29983" y="58372"/>
                  </a:lnTo>
                  <a:lnTo>
                    <a:pt x="28788" y="59382"/>
                  </a:lnTo>
                  <a:lnTo>
                    <a:pt x="27721" y="60250"/>
                  </a:lnTo>
                  <a:lnTo>
                    <a:pt x="26824" y="60976"/>
                  </a:lnTo>
                  <a:lnTo>
                    <a:pt x="25985" y="61673"/>
                  </a:lnTo>
                  <a:lnTo>
                    <a:pt x="25714" y="61901"/>
                  </a:lnTo>
                  <a:lnTo>
                    <a:pt x="25529" y="62072"/>
                  </a:lnTo>
                  <a:lnTo>
                    <a:pt x="25401" y="62186"/>
                  </a:lnTo>
                  <a:lnTo>
                    <a:pt x="25273" y="62314"/>
                  </a:lnTo>
                  <a:lnTo>
                    <a:pt x="25131" y="62442"/>
                  </a:lnTo>
                  <a:lnTo>
                    <a:pt x="24974" y="62556"/>
                  </a:lnTo>
                  <a:lnTo>
                    <a:pt x="24832" y="62669"/>
                  </a:lnTo>
                  <a:lnTo>
                    <a:pt x="24675" y="62769"/>
                  </a:lnTo>
                  <a:lnTo>
                    <a:pt x="24505" y="62854"/>
                  </a:lnTo>
                  <a:lnTo>
                    <a:pt x="24348" y="62940"/>
                  </a:lnTo>
                  <a:lnTo>
                    <a:pt x="24177" y="63011"/>
                  </a:lnTo>
                  <a:lnTo>
                    <a:pt x="24007" y="63082"/>
                  </a:lnTo>
                  <a:lnTo>
                    <a:pt x="23822" y="63139"/>
                  </a:lnTo>
                  <a:lnTo>
                    <a:pt x="23651" y="63182"/>
                  </a:lnTo>
                  <a:lnTo>
                    <a:pt x="23466" y="63224"/>
                  </a:lnTo>
                  <a:lnTo>
                    <a:pt x="23281" y="63253"/>
                  </a:lnTo>
                  <a:lnTo>
                    <a:pt x="23096" y="63281"/>
                  </a:lnTo>
                  <a:lnTo>
                    <a:pt x="22911" y="63296"/>
                  </a:lnTo>
                  <a:lnTo>
                    <a:pt x="22527" y="63296"/>
                  </a:lnTo>
                  <a:lnTo>
                    <a:pt x="22342" y="63281"/>
                  </a:lnTo>
                  <a:lnTo>
                    <a:pt x="22157" y="63253"/>
                  </a:lnTo>
                  <a:lnTo>
                    <a:pt x="21972" y="63224"/>
                  </a:lnTo>
                  <a:lnTo>
                    <a:pt x="21787" y="63182"/>
                  </a:lnTo>
                  <a:lnTo>
                    <a:pt x="21616" y="63139"/>
                  </a:lnTo>
                  <a:lnTo>
                    <a:pt x="21445" y="63082"/>
                  </a:lnTo>
                  <a:lnTo>
                    <a:pt x="21275" y="63011"/>
                  </a:lnTo>
                  <a:lnTo>
                    <a:pt x="21104" y="62940"/>
                  </a:lnTo>
                  <a:lnTo>
                    <a:pt x="20933" y="62854"/>
                  </a:lnTo>
                  <a:lnTo>
                    <a:pt x="20777" y="62755"/>
                  </a:lnTo>
                  <a:lnTo>
                    <a:pt x="20620" y="62655"/>
                  </a:lnTo>
                  <a:lnTo>
                    <a:pt x="20463" y="62556"/>
                  </a:lnTo>
                  <a:lnTo>
                    <a:pt x="20321" y="62442"/>
                  </a:lnTo>
                  <a:lnTo>
                    <a:pt x="20179" y="62314"/>
                  </a:lnTo>
                  <a:lnTo>
                    <a:pt x="20037" y="62186"/>
                  </a:lnTo>
                  <a:lnTo>
                    <a:pt x="19852" y="62015"/>
                  </a:lnTo>
                  <a:lnTo>
                    <a:pt x="19581" y="61787"/>
                  </a:lnTo>
                  <a:lnTo>
                    <a:pt x="18628" y="61019"/>
                  </a:lnTo>
                  <a:lnTo>
                    <a:pt x="17717" y="60293"/>
                  </a:lnTo>
                  <a:lnTo>
                    <a:pt x="16636" y="59425"/>
                  </a:lnTo>
                  <a:lnTo>
                    <a:pt x="15426" y="58415"/>
                  </a:lnTo>
                  <a:lnTo>
                    <a:pt x="14088" y="57276"/>
                  </a:lnTo>
                  <a:lnTo>
                    <a:pt x="13391" y="56664"/>
                  </a:lnTo>
                  <a:lnTo>
                    <a:pt x="12680" y="56038"/>
                  </a:lnTo>
                  <a:lnTo>
                    <a:pt x="11954" y="55370"/>
                  </a:lnTo>
                  <a:lnTo>
                    <a:pt x="11214" y="54701"/>
                  </a:lnTo>
                  <a:lnTo>
                    <a:pt x="10488" y="53989"/>
                  </a:lnTo>
                  <a:lnTo>
                    <a:pt x="9748" y="53278"/>
                  </a:lnTo>
                  <a:lnTo>
                    <a:pt x="9023" y="52538"/>
                  </a:lnTo>
                  <a:lnTo>
                    <a:pt x="8297" y="51784"/>
                  </a:lnTo>
                  <a:lnTo>
                    <a:pt x="7585" y="51015"/>
                  </a:lnTo>
                  <a:lnTo>
                    <a:pt x="6888" y="50247"/>
                  </a:lnTo>
                  <a:lnTo>
                    <a:pt x="6219" y="49464"/>
                  </a:lnTo>
                  <a:lnTo>
                    <a:pt x="5579" y="48667"/>
                  </a:lnTo>
                  <a:lnTo>
                    <a:pt x="4953" y="47870"/>
                  </a:lnTo>
                  <a:lnTo>
                    <a:pt x="4369" y="47059"/>
                  </a:lnTo>
                  <a:lnTo>
                    <a:pt x="3814" y="46248"/>
                  </a:lnTo>
                  <a:lnTo>
                    <a:pt x="3558" y="45850"/>
                  </a:lnTo>
                  <a:lnTo>
                    <a:pt x="3316" y="45437"/>
                  </a:lnTo>
                  <a:lnTo>
                    <a:pt x="3075" y="45039"/>
                  </a:lnTo>
                  <a:lnTo>
                    <a:pt x="2847" y="44626"/>
                  </a:lnTo>
                  <a:lnTo>
                    <a:pt x="2633" y="44227"/>
                  </a:lnTo>
                  <a:lnTo>
                    <a:pt x="2434" y="43829"/>
                  </a:lnTo>
                  <a:lnTo>
                    <a:pt x="2249" y="43416"/>
                  </a:lnTo>
                  <a:lnTo>
                    <a:pt x="2078" y="43018"/>
                  </a:lnTo>
                  <a:lnTo>
                    <a:pt x="1908" y="42619"/>
                  </a:lnTo>
                  <a:lnTo>
                    <a:pt x="1765" y="42221"/>
                  </a:lnTo>
                  <a:lnTo>
                    <a:pt x="1637" y="41823"/>
                  </a:lnTo>
                  <a:lnTo>
                    <a:pt x="1523" y="41438"/>
                  </a:lnTo>
                  <a:lnTo>
                    <a:pt x="1424" y="41040"/>
                  </a:lnTo>
                  <a:lnTo>
                    <a:pt x="1338" y="40656"/>
                  </a:lnTo>
                  <a:lnTo>
                    <a:pt x="1282" y="40272"/>
                  </a:lnTo>
                  <a:lnTo>
                    <a:pt x="1225" y="39887"/>
                  </a:lnTo>
                  <a:lnTo>
                    <a:pt x="1210" y="39503"/>
                  </a:lnTo>
                  <a:lnTo>
                    <a:pt x="1196" y="39119"/>
                  </a:lnTo>
                  <a:lnTo>
                    <a:pt x="1196" y="3388"/>
                  </a:lnTo>
                  <a:lnTo>
                    <a:pt x="1210" y="3160"/>
                  </a:lnTo>
                  <a:lnTo>
                    <a:pt x="1239" y="2946"/>
                  </a:lnTo>
                  <a:lnTo>
                    <a:pt x="1296" y="2733"/>
                  </a:lnTo>
                  <a:lnTo>
                    <a:pt x="1367" y="2534"/>
                  </a:lnTo>
                  <a:lnTo>
                    <a:pt x="1452" y="2349"/>
                  </a:lnTo>
                  <a:lnTo>
                    <a:pt x="1566" y="2164"/>
                  </a:lnTo>
                  <a:lnTo>
                    <a:pt x="1694" y="1993"/>
                  </a:lnTo>
                  <a:lnTo>
                    <a:pt x="1837" y="1837"/>
                  </a:lnTo>
                  <a:lnTo>
                    <a:pt x="1993" y="1694"/>
                  </a:lnTo>
                  <a:lnTo>
                    <a:pt x="2164" y="1566"/>
                  </a:lnTo>
                  <a:lnTo>
                    <a:pt x="2335" y="1467"/>
                  </a:lnTo>
                  <a:lnTo>
                    <a:pt x="2534" y="1367"/>
                  </a:lnTo>
                  <a:lnTo>
                    <a:pt x="2733" y="1296"/>
                  </a:lnTo>
                  <a:lnTo>
                    <a:pt x="2946" y="1239"/>
                  </a:lnTo>
                  <a:lnTo>
                    <a:pt x="3160" y="1210"/>
                  </a:lnTo>
                  <a:lnTo>
                    <a:pt x="3388" y="1196"/>
                  </a:lnTo>
                  <a:close/>
                  <a:moveTo>
                    <a:pt x="3203" y="1"/>
                  </a:moveTo>
                  <a:lnTo>
                    <a:pt x="3032" y="15"/>
                  </a:lnTo>
                  <a:lnTo>
                    <a:pt x="2861" y="44"/>
                  </a:lnTo>
                  <a:lnTo>
                    <a:pt x="2705" y="72"/>
                  </a:lnTo>
                  <a:lnTo>
                    <a:pt x="2377" y="157"/>
                  </a:lnTo>
                  <a:lnTo>
                    <a:pt x="2064" y="271"/>
                  </a:lnTo>
                  <a:lnTo>
                    <a:pt x="1765" y="414"/>
                  </a:lnTo>
                  <a:lnTo>
                    <a:pt x="1495" y="584"/>
                  </a:lnTo>
                  <a:lnTo>
                    <a:pt x="1239" y="769"/>
                  </a:lnTo>
                  <a:lnTo>
                    <a:pt x="997" y="997"/>
                  </a:lnTo>
                  <a:lnTo>
                    <a:pt x="769" y="1239"/>
                  </a:lnTo>
                  <a:lnTo>
                    <a:pt x="584" y="1495"/>
                  </a:lnTo>
                  <a:lnTo>
                    <a:pt x="414" y="1780"/>
                  </a:lnTo>
                  <a:lnTo>
                    <a:pt x="271" y="2064"/>
                  </a:lnTo>
                  <a:lnTo>
                    <a:pt x="157" y="2377"/>
                  </a:lnTo>
                  <a:lnTo>
                    <a:pt x="72" y="2705"/>
                  </a:lnTo>
                  <a:lnTo>
                    <a:pt x="44" y="2875"/>
                  </a:lnTo>
                  <a:lnTo>
                    <a:pt x="15" y="3032"/>
                  </a:lnTo>
                  <a:lnTo>
                    <a:pt x="1" y="3217"/>
                  </a:lnTo>
                  <a:lnTo>
                    <a:pt x="1" y="3388"/>
                  </a:lnTo>
                  <a:lnTo>
                    <a:pt x="1" y="39119"/>
                  </a:lnTo>
                  <a:lnTo>
                    <a:pt x="15" y="39532"/>
                  </a:lnTo>
                  <a:lnTo>
                    <a:pt x="44" y="39930"/>
                  </a:lnTo>
                  <a:lnTo>
                    <a:pt x="86" y="40343"/>
                  </a:lnTo>
                  <a:lnTo>
                    <a:pt x="157" y="40755"/>
                  </a:lnTo>
                  <a:lnTo>
                    <a:pt x="243" y="41168"/>
                  </a:lnTo>
                  <a:lnTo>
                    <a:pt x="342" y="41581"/>
                  </a:lnTo>
                  <a:lnTo>
                    <a:pt x="456" y="42008"/>
                  </a:lnTo>
                  <a:lnTo>
                    <a:pt x="584" y="42420"/>
                  </a:lnTo>
                  <a:lnTo>
                    <a:pt x="741" y="42847"/>
                  </a:lnTo>
                  <a:lnTo>
                    <a:pt x="897" y="43274"/>
                  </a:lnTo>
                  <a:lnTo>
                    <a:pt x="1082" y="43687"/>
                  </a:lnTo>
                  <a:lnTo>
                    <a:pt x="1267" y="44114"/>
                  </a:lnTo>
                  <a:lnTo>
                    <a:pt x="1481" y="44541"/>
                  </a:lnTo>
                  <a:lnTo>
                    <a:pt x="1694" y="44967"/>
                  </a:lnTo>
                  <a:lnTo>
                    <a:pt x="1936" y="45394"/>
                  </a:lnTo>
                  <a:lnTo>
                    <a:pt x="2178" y="45821"/>
                  </a:lnTo>
                  <a:lnTo>
                    <a:pt x="2434" y="46234"/>
                  </a:lnTo>
                  <a:lnTo>
                    <a:pt x="2690" y="46661"/>
                  </a:lnTo>
                  <a:lnTo>
                    <a:pt x="2975" y="47088"/>
                  </a:lnTo>
                  <a:lnTo>
                    <a:pt x="3260" y="47515"/>
                  </a:lnTo>
                  <a:lnTo>
                    <a:pt x="3857" y="48354"/>
                  </a:lnTo>
                  <a:lnTo>
                    <a:pt x="4498" y="49194"/>
                  </a:lnTo>
                  <a:lnTo>
                    <a:pt x="5152" y="50019"/>
                  </a:lnTo>
                  <a:lnTo>
                    <a:pt x="5849" y="50830"/>
                  </a:lnTo>
                  <a:lnTo>
                    <a:pt x="6561" y="51641"/>
                  </a:lnTo>
                  <a:lnTo>
                    <a:pt x="7287" y="52438"/>
                  </a:lnTo>
                  <a:lnTo>
                    <a:pt x="8027" y="53221"/>
                  </a:lnTo>
                  <a:lnTo>
                    <a:pt x="8781" y="53975"/>
                  </a:lnTo>
                  <a:lnTo>
                    <a:pt x="9535" y="54715"/>
                  </a:lnTo>
                  <a:lnTo>
                    <a:pt x="10289" y="55441"/>
                  </a:lnTo>
                  <a:lnTo>
                    <a:pt x="11029" y="56152"/>
                  </a:lnTo>
                  <a:lnTo>
                    <a:pt x="11783" y="56821"/>
                  </a:lnTo>
                  <a:lnTo>
                    <a:pt x="12509" y="57476"/>
                  </a:lnTo>
                  <a:lnTo>
                    <a:pt x="13220" y="58102"/>
                  </a:lnTo>
                  <a:lnTo>
                    <a:pt x="14586" y="59269"/>
                  </a:lnTo>
                  <a:lnTo>
                    <a:pt x="15853" y="60307"/>
                  </a:lnTo>
                  <a:lnTo>
                    <a:pt x="16963" y="61218"/>
                  </a:lnTo>
                  <a:lnTo>
                    <a:pt x="17888" y="61958"/>
                  </a:lnTo>
                  <a:lnTo>
                    <a:pt x="18727" y="62627"/>
                  </a:lnTo>
                  <a:lnTo>
                    <a:pt x="19026" y="62869"/>
                  </a:lnTo>
                  <a:lnTo>
                    <a:pt x="19197" y="63025"/>
                  </a:lnTo>
                  <a:lnTo>
                    <a:pt x="19368" y="63196"/>
                  </a:lnTo>
                  <a:lnTo>
                    <a:pt x="19567" y="63367"/>
                  </a:lnTo>
                  <a:lnTo>
                    <a:pt x="19752" y="63509"/>
                  </a:lnTo>
                  <a:lnTo>
                    <a:pt x="19951" y="63651"/>
                  </a:lnTo>
                  <a:lnTo>
                    <a:pt x="20165" y="63779"/>
                  </a:lnTo>
                  <a:lnTo>
                    <a:pt x="20378" y="63907"/>
                  </a:lnTo>
                  <a:lnTo>
                    <a:pt x="20592" y="64007"/>
                  </a:lnTo>
                  <a:lnTo>
                    <a:pt x="20805" y="64107"/>
                  </a:lnTo>
                  <a:lnTo>
                    <a:pt x="21033" y="64206"/>
                  </a:lnTo>
                  <a:lnTo>
                    <a:pt x="21260" y="64277"/>
                  </a:lnTo>
                  <a:lnTo>
                    <a:pt x="21502" y="64349"/>
                  </a:lnTo>
                  <a:lnTo>
                    <a:pt x="21744" y="64391"/>
                  </a:lnTo>
                  <a:lnTo>
                    <a:pt x="21986" y="64434"/>
                  </a:lnTo>
                  <a:lnTo>
                    <a:pt x="22228" y="64462"/>
                  </a:lnTo>
                  <a:lnTo>
                    <a:pt x="22470" y="64491"/>
                  </a:lnTo>
                  <a:lnTo>
                    <a:pt x="22968" y="64491"/>
                  </a:lnTo>
                  <a:lnTo>
                    <a:pt x="23224" y="64462"/>
                  </a:lnTo>
                  <a:lnTo>
                    <a:pt x="23466" y="64434"/>
                  </a:lnTo>
                  <a:lnTo>
                    <a:pt x="23708" y="64391"/>
                  </a:lnTo>
                  <a:lnTo>
                    <a:pt x="23936" y="64349"/>
                  </a:lnTo>
                  <a:lnTo>
                    <a:pt x="24177" y="64277"/>
                  </a:lnTo>
                  <a:lnTo>
                    <a:pt x="24405" y="64206"/>
                  </a:lnTo>
                  <a:lnTo>
                    <a:pt x="24633" y="64121"/>
                  </a:lnTo>
                  <a:lnTo>
                    <a:pt x="24860" y="64021"/>
                  </a:lnTo>
                  <a:lnTo>
                    <a:pt x="25074" y="63907"/>
                  </a:lnTo>
                  <a:lnTo>
                    <a:pt x="25287" y="63794"/>
                  </a:lnTo>
                  <a:lnTo>
                    <a:pt x="25487" y="63651"/>
                  </a:lnTo>
                  <a:lnTo>
                    <a:pt x="25686" y="63523"/>
                  </a:lnTo>
                  <a:lnTo>
                    <a:pt x="25885" y="63367"/>
                  </a:lnTo>
                  <a:lnTo>
                    <a:pt x="26070" y="63210"/>
                  </a:lnTo>
                  <a:lnTo>
                    <a:pt x="26241" y="63039"/>
                  </a:lnTo>
                  <a:lnTo>
                    <a:pt x="26369" y="62911"/>
                  </a:lnTo>
                  <a:lnTo>
                    <a:pt x="26525" y="62769"/>
                  </a:lnTo>
                  <a:lnTo>
                    <a:pt x="26796" y="62541"/>
                  </a:lnTo>
                  <a:lnTo>
                    <a:pt x="27578" y="61901"/>
                  </a:lnTo>
                  <a:lnTo>
                    <a:pt x="28489" y="61161"/>
                  </a:lnTo>
                  <a:lnTo>
                    <a:pt x="29585" y="60265"/>
                  </a:lnTo>
                  <a:lnTo>
                    <a:pt x="30823" y="59226"/>
                  </a:lnTo>
                  <a:lnTo>
                    <a:pt x="32160" y="58059"/>
                  </a:lnTo>
                  <a:lnTo>
                    <a:pt x="32872" y="57433"/>
                  </a:lnTo>
                  <a:lnTo>
                    <a:pt x="33598" y="56778"/>
                  </a:lnTo>
                  <a:lnTo>
                    <a:pt x="34323" y="56095"/>
                  </a:lnTo>
                  <a:lnTo>
                    <a:pt x="35063" y="55398"/>
                  </a:lnTo>
                  <a:lnTo>
                    <a:pt x="35803" y="54672"/>
                  </a:lnTo>
                  <a:lnTo>
                    <a:pt x="36543" y="53932"/>
                  </a:lnTo>
                  <a:lnTo>
                    <a:pt x="37283" y="53164"/>
                  </a:lnTo>
                  <a:lnTo>
                    <a:pt x="38009" y="52395"/>
                  </a:lnTo>
                  <a:lnTo>
                    <a:pt x="38735" y="51599"/>
                  </a:lnTo>
                  <a:lnTo>
                    <a:pt x="39432" y="50802"/>
                  </a:lnTo>
                  <a:lnTo>
                    <a:pt x="40101" y="49976"/>
                  </a:lnTo>
                  <a:lnTo>
                    <a:pt x="40755" y="49151"/>
                  </a:lnTo>
                  <a:lnTo>
                    <a:pt x="41381" y="48311"/>
                  </a:lnTo>
                  <a:lnTo>
                    <a:pt x="41979" y="47472"/>
                  </a:lnTo>
                  <a:lnTo>
                    <a:pt x="42264" y="47059"/>
                  </a:lnTo>
                  <a:lnTo>
                    <a:pt x="42534" y="46632"/>
                  </a:lnTo>
                  <a:lnTo>
                    <a:pt x="42790" y="46205"/>
                  </a:lnTo>
                  <a:lnTo>
                    <a:pt x="43046" y="45793"/>
                  </a:lnTo>
                  <a:lnTo>
                    <a:pt x="43288" y="45366"/>
                  </a:lnTo>
                  <a:lnTo>
                    <a:pt x="43516" y="44939"/>
                  </a:lnTo>
                  <a:lnTo>
                    <a:pt x="43729" y="44512"/>
                  </a:lnTo>
                  <a:lnTo>
                    <a:pt x="43929" y="44099"/>
                  </a:lnTo>
                  <a:lnTo>
                    <a:pt x="44114" y="43673"/>
                  </a:lnTo>
                  <a:lnTo>
                    <a:pt x="44299" y="43246"/>
                  </a:lnTo>
                  <a:lnTo>
                    <a:pt x="44455" y="42833"/>
                  </a:lnTo>
                  <a:lnTo>
                    <a:pt x="44612" y="42406"/>
                  </a:lnTo>
                  <a:lnTo>
                    <a:pt x="44740" y="41993"/>
                  </a:lnTo>
                  <a:lnTo>
                    <a:pt x="44853" y="41566"/>
                  </a:lnTo>
                  <a:lnTo>
                    <a:pt x="44953" y="41154"/>
                  </a:lnTo>
                  <a:lnTo>
                    <a:pt x="45038" y="40741"/>
                  </a:lnTo>
                  <a:lnTo>
                    <a:pt x="45095" y="40343"/>
                  </a:lnTo>
                  <a:lnTo>
                    <a:pt x="45138" y="39930"/>
                  </a:lnTo>
                  <a:lnTo>
                    <a:pt x="45167" y="39532"/>
                  </a:lnTo>
                  <a:lnTo>
                    <a:pt x="45181" y="39119"/>
                  </a:lnTo>
                  <a:lnTo>
                    <a:pt x="45181" y="3388"/>
                  </a:lnTo>
                  <a:lnTo>
                    <a:pt x="45181" y="3217"/>
                  </a:lnTo>
                  <a:lnTo>
                    <a:pt x="45167" y="3032"/>
                  </a:lnTo>
                  <a:lnTo>
                    <a:pt x="45138" y="2875"/>
                  </a:lnTo>
                  <a:lnTo>
                    <a:pt x="45110" y="2705"/>
                  </a:lnTo>
                  <a:lnTo>
                    <a:pt x="45024" y="2377"/>
                  </a:lnTo>
                  <a:lnTo>
                    <a:pt x="44910" y="2064"/>
                  </a:lnTo>
                  <a:lnTo>
                    <a:pt x="44768" y="1780"/>
                  </a:lnTo>
                  <a:lnTo>
                    <a:pt x="44597" y="1495"/>
                  </a:lnTo>
                  <a:lnTo>
                    <a:pt x="44412" y="1239"/>
                  </a:lnTo>
                  <a:lnTo>
                    <a:pt x="44185" y="997"/>
                  </a:lnTo>
                  <a:lnTo>
                    <a:pt x="43957" y="769"/>
                  </a:lnTo>
                  <a:lnTo>
                    <a:pt x="43687" y="584"/>
                  </a:lnTo>
                  <a:lnTo>
                    <a:pt x="43416" y="414"/>
                  </a:lnTo>
                  <a:lnTo>
                    <a:pt x="43117" y="271"/>
                  </a:lnTo>
                  <a:lnTo>
                    <a:pt x="42804" y="157"/>
                  </a:lnTo>
                  <a:lnTo>
                    <a:pt x="42477" y="72"/>
                  </a:lnTo>
                  <a:lnTo>
                    <a:pt x="42321" y="44"/>
                  </a:lnTo>
                  <a:lnTo>
                    <a:pt x="42150" y="15"/>
                  </a:lnTo>
                  <a:lnTo>
                    <a:pt x="41979" y="1"/>
                  </a:lnTo>
                  <a:close/>
                </a:path>
              </a:pathLst>
            </a:custGeom>
            <a:solidFill>
              <a:srgbClr val="2776EA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100416" y="1183543"/>
              <a:ext cx="278095" cy="620625"/>
            </a:xfrm>
            <a:custGeom>
              <a:avLst/>
              <a:gdLst/>
              <a:ahLst/>
              <a:cxnLst/>
              <a:rect l="l" t="t" r="r" b="b"/>
              <a:pathLst>
                <a:path w="6504" h="14515" extrusionOk="0">
                  <a:moveTo>
                    <a:pt x="840" y="0"/>
                  </a:moveTo>
                  <a:lnTo>
                    <a:pt x="1" y="854"/>
                  </a:lnTo>
                  <a:lnTo>
                    <a:pt x="5309" y="6162"/>
                  </a:lnTo>
                  <a:lnTo>
                    <a:pt x="5309" y="14515"/>
                  </a:lnTo>
                  <a:lnTo>
                    <a:pt x="6504" y="14515"/>
                  </a:lnTo>
                  <a:lnTo>
                    <a:pt x="6504" y="5664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136333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620663" y="1052700"/>
              <a:ext cx="254364" cy="751463"/>
            </a:xfrm>
            <a:custGeom>
              <a:avLst/>
              <a:gdLst/>
              <a:ahLst/>
              <a:cxnLst/>
              <a:rect l="l" t="t" r="r" b="b"/>
              <a:pathLst>
                <a:path w="5949" h="17575" extrusionOk="0">
                  <a:moveTo>
                    <a:pt x="5109" y="1"/>
                  </a:moveTo>
                  <a:lnTo>
                    <a:pt x="0" y="5123"/>
                  </a:lnTo>
                  <a:lnTo>
                    <a:pt x="0" y="17575"/>
                  </a:lnTo>
                  <a:lnTo>
                    <a:pt x="1181" y="17575"/>
                  </a:lnTo>
                  <a:lnTo>
                    <a:pt x="1181" y="5607"/>
                  </a:lnTo>
                  <a:lnTo>
                    <a:pt x="5948" y="854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786781" y="1215142"/>
              <a:ext cx="247651" cy="589027"/>
            </a:xfrm>
            <a:custGeom>
              <a:avLst/>
              <a:gdLst/>
              <a:ahLst/>
              <a:cxnLst/>
              <a:rect l="l" t="t" r="r" b="b"/>
              <a:pathLst>
                <a:path w="5792" h="13776" extrusionOk="0">
                  <a:moveTo>
                    <a:pt x="4952" y="1"/>
                  </a:moveTo>
                  <a:lnTo>
                    <a:pt x="0" y="4953"/>
                  </a:lnTo>
                  <a:lnTo>
                    <a:pt x="0" y="13776"/>
                  </a:lnTo>
                  <a:lnTo>
                    <a:pt x="1195" y="13776"/>
                  </a:lnTo>
                  <a:lnTo>
                    <a:pt x="1195" y="5451"/>
                  </a:lnTo>
                  <a:lnTo>
                    <a:pt x="5792" y="855"/>
                  </a:lnTo>
                  <a:lnTo>
                    <a:pt x="49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954097" y="1502952"/>
              <a:ext cx="51138" cy="301227"/>
            </a:xfrm>
            <a:custGeom>
              <a:avLst/>
              <a:gdLst/>
              <a:ahLst/>
              <a:cxnLst/>
              <a:rect l="l" t="t" r="r" b="b"/>
              <a:pathLst>
                <a:path w="1196" h="7045" extrusionOk="0">
                  <a:moveTo>
                    <a:pt x="0" y="1"/>
                  </a:moveTo>
                  <a:lnTo>
                    <a:pt x="0" y="7045"/>
                  </a:lnTo>
                  <a:lnTo>
                    <a:pt x="1196" y="7045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935240" y="1173195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0"/>
                  </a:moveTo>
                  <a:lnTo>
                    <a:pt x="1352" y="29"/>
                  </a:lnTo>
                  <a:lnTo>
                    <a:pt x="1195" y="71"/>
                  </a:lnTo>
                  <a:lnTo>
                    <a:pt x="1039" y="128"/>
                  </a:lnTo>
                  <a:lnTo>
                    <a:pt x="882" y="199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4" y="612"/>
                  </a:lnTo>
                  <a:lnTo>
                    <a:pt x="285" y="740"/>
                  </a:lnTo>
                  <a:lnTo>
                    <a:pt x="199" y="882"/>
                  </a:lnTo>
                  <a:lnTo>
                    <a:pt x="128" y="1039"/>
                  </a:lnTo>
                  <a:lnTo>
                    <a:pt x="71" y="1195"/>
                  </a:lnTo>
                  <a:lnTo>
                    <a:pt x="29" y="1352"/>
                  </a:lnTo>
                  <a:lnTo>
                    <a:pt x="0" y="1523"/>
                  </a:lnTo>
                  <a:lnTo>
                    <a:pt x="0" y="1693"/>
                  </a:lnTo>
                  <a:lnTo>
                    <a:pt x="0" y="1878"/>
                  </a:lnTo>
                  <a:lnTo>
                    <a:pt x="29" y="2035"/>
                  </a:lnTo>
                  <a:lnTo>
                    <a:pt x="71" y="2206"/>
                  </a:lnTo>
                  <a:lnTo>
                    <a:pt x="128" y="2362"/>
                  </a:lnTo>
                  <a:lnTo>
                    <a:pt x="199" y="2505"/>
                  </a:lnTo>
                  <a:lnTo>
                    <a:pt x="285" y="2647"/>
                  </a:lnTo>
                  <a:lnTo>
                    <a:pt x="384" y="2775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02"/>
                  </a:lnTo>
                  <a:lnTo>
                    <a:pt x="882" y="3188"/>
                  </a:lnTo>
                  <a:lnTo>
                    <a:pt x="1039" y="3259"/>
                  </a:lnTo>
                  <a:lnTo>
                    <a:pt x="1195" y="3330"/>
                  </a:lnTo>
                  <a:lnTo>
                    <a:pt x="1352" y="3358"/>
                  </a:lnTo>
                  <a:lnTo>
                    <a:pt x="1523" y="3387"/>
                  </a:lnTo>
                  <a:lnTo>
                    <a:pt x="1694" y="3401"/>
                  </a:lnTo>
                  <a:lnTo>
                    <a:pt x="1879" y="3387"/>
                  </a:lnTo>
                  <a:lnTo>
                    <a:pt x="2035" y="3358"/>
                  </a:lnTo>
                  <a:lnTo>
                    <a:pt x="2206" y="3330"/>
                  </a:lnTo>
                  <a:lnTo>
                    <a:pt x="2362" y="3259"/>
                  </a:lnTo>
                  <a:lnTo>
                    <a:pt x="2505" y="3188"/>
                  </a:lnTo>
                  <a:lnTo>
                    <a:pt x="2647" y="3102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02" y="2647"/>
                  </a:lnTo>
                  <a:lnTo>
                    <a:pt x="3188" y="2505"/>
                  </a:lnTo>
                  <a:lnTo>
                    <a:pt x="3259" y="2362"/>
                  </a:lnTo>
                  <a:lnTo>
                    <a:pt x="3330" y="2206"/>
                  </a:lnTo>
                  <a:lnTo>
                    <a:pt x="3358" y="2035"/>
                  </a:lnTo>
                  <a:lnTo>
                    <a:pt x="3387" y="1878"/>
                  </a:lnTo>
                  <a:lnTo>
                    <a:pt x="3401" y="1693"/>
                  </a:lnTo>
                  <a:lnTo>
                    <a:pt x="3387" y="1523"/>
                  </a:lnTo>
                  <a:lnTo>
                    <a:pt x="3358" y="1352"/>
                  </a:lnTo>
                  <a:lnTo>
                    <a:pt x="3330" y="1195"/>
                  </a:lnTo>
                  <a:lnTo>
                    <a:pt x="3259" y="1039"/>
                  </a:lnTo>
                  <a:lnTo>
                    <a:pt x="3188" y="882"/>
                  </a:lnTo>
                  <a:lnTo>
                    <a:pt x="3102" y="740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199"/>
                  </a:lnTo>
                  <a:lnTo>
                    <a:pt x="2362" y="128"/>
                  </a:lnTo>
                  <a:lnTo>
                    <a:pt x="2206" y="71"/>
                  </a:lnTo>
                  <a:lnTo>
                    <a:pt x="2035" y="29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774595" y="1012550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708" y="0"/>
                  </a:moveTo>
                  <a:lnTo>
                    <a:pt x="1523" y="15"/>
                  </a:lnTo>
                  <a:lnTo>
                    <a:pt x="1352" y="29"/>
                  </a:lnTo>
                  <a:lnTo>
                    <a:pt x="1196" y="72"/>
                  </a:lnTo>
                  <a:lnTo>
                    <a:pt x="1039" y="128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12" y="385"/>
                  </a:lnTo>
                  <a:lnTo>
                    <a:pt x="499" y="498"/>
                  </a:lnTo>
                  <a:lnTo>
                    <a:pt x="385" y="612"/>
                  </a:lnTo>
                  <a:lnTo>
                    <a:pt x="285" y="755"/>
                  </a:lnTo>
                  <a:lnTo>
                    <a:pt x="200" y="897"/>
                  </a:lnTo>
                  <a:lnTo>
                    <a:pt x="129" y="1039"/>
                  </a:lnTo>
                  <a:lnTo>
                    <a:pt x="72" y="1196"/>
                  </a:lnTo>
                  <a:lnTo>
                    <a:pt x="29" y="1352"/>
                  </a:lnTo>
                  <a:lnTo>
                    <a:pt x="15" y="1523"/>
                  </a:lnTo>
                  <a:lnTo>
                    <a:pt x="0" y="1708"/>
                  </a:lnTo>
                  <a:lnTo>
                    <a:pt x="15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19"/>
                  </a:lnTo>
                  <a:lnTo>
                    <a:pt x="285" y="2647"/>
                  </a:lnTo>
                  <a:lnTo>
                    <a:pt x="385" y="2789"/>
                  </a:lnTo>
                  <a:lnTo>
                    <a:pt x="499" y="2903"/>
                  </a:lnTo>
                  <a:lnTo>
                    <a:pt x="612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19" y="3202"/>
                  </a:lnTo>
                  <a:lnTo>
                    <a:pt x="2647" y="3117"/>
                  </a:lnTo>
                  <a:lnTo>
                    <a:pt x="2790" y="3017"/>
                  </a:lnTo>
                  <a:lnTo>
                    <a:pt x="2903" y="2903"/>
                  </a:lnTo>
                  <a:lnTo>
                    <a:pt x="3017" y="2789"/>
                  </a:lnTo>
                  <a:lnTo>
                    <a:pt x="3117" y="2647"/>
                  </a:lnTo>
                  <a:lnTo>
                    <a:pt x="3202" y="2519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50"/>
                  </a:lnTo>
                  <a:lnTo>
                    <a:pt x="3387" y="1879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5"/>
                  </a:lnTo>
                  <a:lnTo>
                    <a:pt x="3017" y="612"/>
                  </a:lnTo>
                  <a:lnTo>
                    <a:pt x="2903" y="498"/>
                  </a:lnTo>
                  <a:lnTo>
                    <a:pt x="2790" y="385"/>
                  </a:lnTo>
                  <a:lnTo>
                    <a:pt x="2647" y="285"/>
                  </a:lnTo>
                  <a:lnTo>
                    <a:pt x="2519" y="200"/>
                  </a:lnTo>
                  <a:lnTo>
                    <a:pt x="2363" y="128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5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62702" y="1161009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37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39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2"/>
                  </a:lnTo>
                  <a:lnTo>
                    <a:pt x="299" y="740"/>
                  </a:lnTo>
                  <a:lnTo>
                    <a:pt x="214" y="883"/>
                  </a:lnTo>
                  <a:lnTo>
                    <a:pt x="143" y="1039"/>
                  </a:lnTo>
                  <a:lnTo>
                    <a:pt x="86" y="1196"/>
                  </a:lnTo>
                  <a:lnTo>
                    <a:pt x="43" y="1352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65"/>
                  </a:lnTo>
                  <a:lnTo>
                    <a:pt x="43" y="2035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299" y="2647"/>
                  </a:lnTo>
                  <a:lnTo>
                    <a:pt x="399" y="2775"/>
                  </a:lnTo>
                  <a:lnTo>
                    <a:pt x="499" y="2903"/>
                  </a:lnTo>
                  <a:lnTo>
                    <a:pt x="627" y="3003"/>
                  </a:lnTo>
                  <a:lnTo>
                    <a:pt x="755" y="3103"/>
                  </a:lnTo>
                  <a:lnTo>
                    <a:pt x="897" y="3188"/>
                  </a:lnTo>
                  <a:lnTo>
                    <a:pt x="1039" y="3259"/>
                  </a:lnTo>
                  <a:lnTo>
                    <a:pt x="1196" y="3316"/>
                  </a:lnTo>
                  <a:lnTo>
                    <a:pt x="1367" y="3359"/>
                  </a:lnTo>
                  <a:lnTo>
                    <a:pt x="1537" y="3387"/>
                  </a:lnTo>
                  <a:lnTo>
                    <a:pt x="1708" y="3401"/>
                  </a:lnTo>
                  <a:lnTo>
                    <a:pt x="1879" y="3387"/>
                  </a:lnTo>
                  <a:lnTo>
                    <a:pt x="2050" y="3359"/>
                  </a:lnTo>
                  <a:lnTo>
                    <a:pt x="2206" y="3316"/>
                  </a:lnTo>
                  <a:lnTo>
                    <a:pt x="2363" y="3259"/>
                  </a:lnTo>
                  <a:lnTo>
                    <a:pt x="2519" y="3188"/>
                  </a:lnTo>
                  <a:lnTo>
                    <a:pt x="2661" y="3103"/>
                  </a:lnTo>
                  <a:lnTo>
                    <a:pt x="2790" y="3003"/>
                  </a:lnTo>
                  <a:lnTo>
                    <a:pt x="2903" y="2903"/>
                  </a:lnTo>
                  <a:lnTo>
                    <a:pt x="3017" y="2775"/>
                  </a:lnTo>
                  <a:lnTo>
                    <a:pt x="3117" y="2647"/>
                  </a:lnTo>
                  <a:lnTo>
                    <a:pt x="3202" y="2505"/>
                  </a:lnTo>
                  <a:lnTo>
                    <a:pt x="3273" y="2363"/>
                  </a:lnTo>
                  <a:lnTo>
                    <a:pt x="3330" y="2206"/>
                  </a:lnTo>
                  <a:lnTo>
                    <a:pt x="3373" y="2035"/>
                  </a:lnTo>
                  <a:lnTo>
                    <a:pt x="3401" y="1865"/>
                  </a:lnTo>
                  <a:lnTo>
                    <a:pt x="3401" y="1694"/>
                  </a:lnTo>
                  <a:lnTo>
                    <a:pt x="3401" y="1523"/>
                  </a:lnTo>
                  <a:lnTo>
                    <a:pt x="3373" y="1352"/>
                  </a:lnTo>
                  <a:lnTo>
                    <a:pt x="3330" y="1196"/>
                  </a:lnTo>
                  <a:lnTo>
                    <a:pt x="3273" y="1039"/>
                  </a:lnTo>
                  <a:lnTo>
                    <a:pt x="3202" y="883"/>
                  </a:lnTo>
                  <a:lnTo>
                    <a:pt x="3117" y="740"/>
                  </a:lnTo>
                  <a:lnTo>
                    <a:pt x="3017" y="612"/>
                  </a:lnTo>
                  <a:lnTo>
                    <a:pt x="2903" y="499"/>
                  </a:lnTo>
                  <a:lnTo>
                    <a:pt x="2790" y="385"/>
                  </a:lnTo>
                  <a:lnTo>
                    <a:pt x="2661" y="285"/>
                  </a:lnTo>
                  <a:lnTo>
                    <a:pt x="2519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5512058" y="20022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13675" y="0"/>
                  </a:moveTo>
                  <a:lnTo>
                    <a:pt x="8367" y="5308"/>
                  </a:lnTo>
                  <a:lnTo>
                    <a:pt x="0" y="5308"/>
                  </a:lnTo>
                  <a:lnTo>
                    <a:pt x="0" y="6503"/>
                  </a:lnTo>
                  <a:lnTo>
                    <a:pt x="8865" y="6503"/>
                  </a:lnTo>
                  <a:lnTo>
                    <a:pt x="14515" y="840"/>
                  </a:lnTo>
                  <a:lnTo>
                    <a:pt x="13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5512058" y="2038083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5512058" y="25224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0" y="1"/>
                  </a:moveTo>
                  <a:lnTo>
                    <a:pt x="0" y="1182"/>
                  </a:lnTo>
                  <a:lnTo>
                    <a:pt x="11967" y="1182"/>
                  </a:lnTo>
                  <a:lnTo>
                    <a:pt x="16734" y="5949"/>
                  </a:lnTo>
                  <a:lnTo>
                    <a:pt x="17574" y="5109"/>
                  </a:lnTo>
                  <a:lnTo>
                    <a:pt x="124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5512058" y="2688532"/>
              <a:ext cx="588985" cy="248293"/>
            </a:xfrm>
            <a:custGeom>
              <a:avLst/>
              <a:gdLst/>
              <a:ahLst/>
              <a:cxnLst/>
              <a:rect l="l" t="t" r="r" b="b"/>
              <a:pathLst>
                <a:path w="13775" h="5807" extrusionOk="0">
                  <a:moveTo>
                    <a:pt x="0" y="1"/>
                  </a:moveTo>
                  <a:lnTo>
                    <a:pt x="0" y="1196"/>
                  </a:lnTo>
                  <a:lnTo>
                    <a:pt x="8325" y="1196"/>
                  </a:lnTo>
                  <a:lnTo>
                    <a:pt x="12935" y="5806"/>
                  </a:lnTo>
                  <a:lnTo>
                    <a:pt x="13775" y="4953"/>
                  </a:lnTo>
                  <a:lnTo>
                    <a:pt x="88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5512058" y="2855848"/>
              <a:ext cx="301184" cy="51181"/>
            </a:xfrm>
            <a:custGeom>
              <a:avLst/>
              <a:gdLst/>
              <a:ahLst/>
              <a:cxnLst/>
              <a:rect l="l" t="t" r="r" b="b"/>
              <a:pathLst>
                <a:path w="7044" h="1197" extrusionOk="0">
                  <a:moveTo>
                    <a:pt x="0" y="1"/>
                  </a:moveTo>
                  <a:lnTo>
                    <a:pt x="0" y="1196"/>
                  </a:lnTo>
                  <a:lnTo>
                    <a:pt x="7044" y="1196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5998184" y="2836991"/>
              <a:ext cx="145461" cy="145461"/>
            </a:xfrm>
            <a:custGeom>
              <a:avLst/>
              <a:gdLst/>
              <a:ahLst/>
              <a:cxnLst/>
              <a:rect l="l" t="t" r="r" b="b"/>
              <a:pathLst>
                <a:path w="3402" h="3402" extrusionOk="0">
                  <a:moveTo>
                    <a:pt x="1523" y="1"/>
                  </a:moveTo>
                  <a:lnTo>
                    <a:pt x="1353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83" y="200"/>
                  </a:lnTo>
                  <a:lnTo>
                    <a:pt x="741" y="285"/>
                  </a:lnTo>
                  <a:lnTo>
                    <a:pt x="613" y="385"/>
                  </a:lnTo>
                  <a:lnTo>
                    <a:pt x="499" y="499"/>
                  </a:lnTo>
                  <a:lnTo>
                    <a:pt x="385" y="613"/>
                  </a:lnTo>
                  <a:lnTo>
                    <a:pt x="285" y="755"/>
                  </a:lnTo>
                  <a:lnTo>
                    <a:pt x="200" y="883"/>
                  </a:lnTo>
                  <a:lnTo>
                    <a:pt x="129" y="1040"/>
                  </a:lnTo>
                  <a:lnTo>
                    <a:pt x="72" y="1196"/>
                  </a:lnTo>
                  <a:lnTo>
                    <a:pt x="29" y="1353"/>
                  </a:lnTo>
                  <a:lnTo>
                    <a:pt x="1" y="1523"/>
                  </a:lnTo>
                  <a:lnTo>
                    <a:pt x="1" y="1694"/>
                  </a:lnTo>
                  <a:lnTo>
                    <a:pt x="1" y="1879"/>
                  </a:lnTo>
                  <a:lnTo>
                    <a:pt x="29" y="2050"/>
                  </a:lnTo>
                  <a:lnTo>
                    <a:pt x="72" y="2206"/>
                  </a:lnTo>
                  <a:lnTo>
                    <a:pt x="129" y="2363"/>
                  </a:lnTo>
                  <a:lnTo>
                    <a:pt x="200" y="2505"/>
                  </a:lnTo>
                  <a:lnTo>
                    <a:pt x="285" y="2648"/>
                  </a:lnTo>
                  <a:lnTo>
                    <a:pt x="385" y="2776"/>
                  </a:lnTo>
                  <a:lnTo>
                    <a:pt x="499" y="2904"/>
                  </a:lnTo>
                  <a:lnTo>
                    <a:pt x="613" y="3017"/>
                  </a:lnTo>
                  <a:lnTo>
                    <a:pt x="741" y="3117"/>
                  </a:lnTo>
                  <a:lnTo>
                    <a:pt x="883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53" y="3373"/>
                  </a:lnTo>
                  <a:lnTo>
                    <a:pt x="1523" y="3387"/>
                  </a:lnTo>
                  <a:lnTo>
                    <a:pt x="1694" y="3402"/>
                  </a:lnTo>
                  <a:lnTo>
                    <a:pt x="1865" y="3387"/>
                  </a:lnTo>
                  <a:lnTo>
                    <a:pt x="2036" y="3373"/>
                  </a:lnTo>
                  <a:lnTo>
                    <a:pt x="2206" y="3331"/>
                  </a:lnTo>
                  <a:lnTo>
                    <a:pt x="2363" y="3274"/>
                  </a:lnTo>
                  <a:lnTo>
                    <a:pt x="2505" y="3202"/>
                  </a:lnTo>
                  <a:lnTo>
                    <a:pt x="2648" y="3117"/>
                  </a:lnTo>
                  <a:lnTo>
                    <a:pt x="2776" y="3017"/>
                  </a:lnTo>
                  <a:lnTo>
                    <a:pt x="2904" y="2904"/>
                  </a:lnTo>
                  <a:lnTo>
                    <a:pt x="3003" y="2776"/>
                  </a:lnTo>
                  <a:lnTo>
                    <a:pt x="3103" y="2648"/>
                  </a:lnTo>
                  <a:lnTo>
                    <a:pt x="3188" y="2505"/>
                  </a:lnTo>
                  <a:lnTo>
                    <a:pt x="3259" y="2363"/>
                  </a:lnTo>
                  <a:lnTo>
                    <a:pt x="3316" y="2206"/>
                  </a:lnTo>
                  <a:lnTo>
                    <a:pt x="3359" y="2050"/>
                  </a:lnTo>
                  <a:lnTo>
                    <a:pt x="3388" y="1879"/>
                  </a:lnTo>
                  <a:lnTo>
                    <a:pt x="3402" y="1694"/>
                  </a:lnTo>
                  <a:lnTo>
                    <a:pt x="3388" y="1523"/>
                  </a:lnTo>
                  <a:lnTo>
                    <a:pt x="3359" y="1353"/>
                  </a:lnTo>
                  <a:lnTo>
                    <a:pt x="3316" y="1196"/>
                  </a:lnTo>
                  <a:lnTo>
                    <a:pt x="3259" y="1040"/>
                  </a:lnTo>
                  <a:lnTo>
                    <a:pt x="3188" y="883"/>
                  </a:lnTo>
                  <a:lnTo>
                    <a:pt x="3103" y="755"/>
                  </a:lnTo>
                  <a:lnTo>
                    <a:pt x="3003" y="613"/>
                  </a:lnTo>
                  <a:lnTo>
                    <a:pt x="2904" y="499"/>
                  </a:lnTo>
                  <a:lnTo>
                    <a:pt x="2776" y="385"/>
                  </a:lnTo>
                  <a:lnTo>
                    <a:pt x="2648" y="285"/>
                  </a:lnTo>
                  <a:lnTo>
                    <a:pt x="2505" y="200"/>
                  </a:lnTo>
                  <a:lnTo>
                    <a:pt x="2363" y="129"/>
                  </a:lnTo>
                  <a:lnTo>
                    <a:pt x="2206" y="72"/>
                  </a:lnTo>
                  <a:lnTo>
                    <a:pt x="2036" y="2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58230" y="2676388"/>
              <a:ext cx="146060" cy="145418"/>
            </a:xfrm>
            <a:custGeom>
              <a:avLst/>
              <a:gdLst/>
              <a:ahLst/>
              <a:cxnLst/>
              <a:rect l="l" t="t" r="r" b="b"/>
              <a:pathLst>
                <a:path w="3416" h="3401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97" y="213"/>
                  </a:lnTo>
                  <a:lnTo>
                    <a:pt x="754" y="285"/>
                  </a:lnTo>
                  <a:lnTo>
                    <a:pt x="626" y="384"/>
                  </a:lnTo>
                  <a:lnTo>
                    <a:pt x="498" y="498"/>
                  </a:lnTo>
                  <a:lnTo>
                    <a:pt x="399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4" y="1523"/>
                  </a:lnTo>
                  <a:lnTo>
                    <a:pt x="0" y="1708"/>
                  </a:lnTo>
                  <a:lnTo>
                    <a:pt x="14" y="1878"/>
                  </a:lnTo>
                  <a:lnTo>
                    <a:pt x="43" y="2049"/>
                  </a:lnTo>
                  <a:lnTo>
                    <a:pt x="86" y="2206"/>
                  </a:lnTo>
                  <a:lnTo>
                    <a:pt x="143" y="2362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99" y="2789"/>
                  </a:lnTo>
                  <a:lnTo>
                    <a:pt x="498" y="2903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20" y="3330"/>
                  </a:lnTo>
                  <a:lnTo>
                    <a:pt x="2377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17" y="2903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62"/>
                  </a:lnTo>
                  <a:lnTo>
                    <a:pt x="3330" y="2206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15" y="1708"/>
                  </a:lnTo>
                  <a:lnTo>
                    <a:pt x="3401" y="1523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17" y="498"/>
                  </a:lnTo>
                  <a:lnTo>
                    <a:pt x="2789" y="384"/>
                  </a:lnTo>
                  <a:lnTo>
                    <a:pt x="2661" y="285"/>
                  </a:lnTo>
                  <a:lnTo>
                    <a:pt x="2519" y="213"/>
                  </a:lnTo>
                  <a:lnTo>
                    <a:pt x="2377" y="128"/>
                  </a:lnTo>
                  <a:lnTo>
                    <a:pt x="2220" y="71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6010370" y="19644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83" y="213"/>
                  </a:lnTo>
                  <a:lnTo>
                    <a:pt x="755" y="299"/>
                  </a:lnTo>
                  <a:lnTo>
                    <a:pt x="612" y="398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37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20"/>
                  </a:lnTo>
                  <a:lnTo>
                    <a:pt x="128" y="2376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17"/>
                  </a:lnTo>
                  <a:lnTo>
                    <a:pt x="612" y="3017"/>
                  </a:lnTo>
                  <a:lnTo>
                    <a:pt x="755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694" y="3415"/>
                  </a:lnTo>
                  <a:lnTo>
                    <a:pt x="1879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75" y="398"/>
                  </a:lnTo>
                  <a:lnTo>
                    <a:pt x="2647" y="299"/>
                  </a:lnTo>
                  <a:lnTo>
                    <a:pt x="2505" y="213"/>
                  </a:lnTo>
                  <a:lnTo>
                    <a:pt x="2363" y="142"/>
                  </a:lnTo>
                  <a:lnTo>
                    <a:pt x="2206" y="85"/>
                  </a:lnTo>
                  <a:lnTo>
                    <a:pt x="2035" y="43"/>
                  </a:lnTo>
                  <a:lnTo>
                    <a:pt x="1879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010705" y="2412008"/>
              <a:ext cx="620625" cy="278095"/>
            </a:xfrm>
            <a:custGeom>
              <a:avLst/>
              <a:gdLst/>
              <a:ahLst/>
              <a:cxnLst/>
              <a:rect l="l" t="t" r="r" b="b"/>
              <a:pathLst>
                <a:path w="14515" h="6504" extrusionOk="0">
                  <a:moveTo>
                    <a:pt x="840" y="0"/>
                  </a:moveTo>
                  <a:lnTo>
                    <a:pt x="0" y="840"/>
                  </a:lnTo>
                  <a:lnTo>
                    <a:pt x="5664" y="6503"/>
                  </a:lnTo>
                  <a:lnTo>
                    <a:pt x="14515" y="6503"/>
                  </a:lnTo>
                  <a:lnTo>
                    <a:pt x="14515" y="5308"/>
                  </a:lnTo>
                  <a:lnTo>
                    <a:pt x="6147" y="5308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330114" y="2447883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2879863" y="2932213"/>
              <a:ext cx="751463" cy="254364"/>
            </a:xfrm>
            <a:custGeom>
              <a:avLst/>
              <a:gdLst/>
              <a:ahLst/>
              <a:cxnLst/>
              <a:rect l="l" t="t" r="r" b="b"/>
              <a:pathLst>
                <a:path w="17575" h="5949" extrusionOk="0">
                  <a:moveTo>
                    <a:pt x="5109" y="1"/>
                  </a:moveTo>
                  <a:lnTo>
                    <a:pt x="1" y="5109"/>
                  </a:lnTo>
                  <a:lnTo>
                    <a:pt x="840" y="5949"/>
                  </a:lnTo>
                  <a:lnTo>
                    <a:pt x="5607" y="1182"/>
                  </a:lnTo>
                  <a:lnTo>
                    <a:pt x="17575" y="1182"/>
                  </a:lnTo>
                  <a:lnTo>
                    <a:pt x="175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042304" y="3098332"/>
              <a:ext cx="589027" cy="248293"/>
            </a:xfrm>
            <a:custGeom>
              <a:avLst/>
              <a:gdLst/>
              <a:ahLst/>
              <a:cxnLst/>
              <a:rect l="l" t="t" r="r" b="b"/>
              <a:pathLst>
                <a:path w="13776" h="5807" extrusionOk="0">
                  <a:moveTo>
                    <a:pt x="4953" y="1"/>
                  </a:moveTo>
                  <a:lnTo>
                    <a:pt x="1" y="4953"/>
                  </a:lnTo>
                  <a:lnTo>
                    <a:pt x="841" y="5806"/>
                  </a:lnTo>
                  <a:lnTo>
                    <a:pt x="5451" y="1196"/>
                  </a:lnTo>
                  <a:lnTo>
                    <a:pt x="13776" y="1196"/>
                  </a:lnTo>
                  <a:lnTo>
                    <a:pt x="13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330114" y="3265648"/>
              <a:ext cx="301227" cy="51181"/>
            </a:xfrm>
            <a:custGeom>
              <a:avLst/>
              <a:gdLst/>
              <a:ahLst/>
              <a:cxnLst/>
              <a:rect l="l" t="t" r="r" b="b"/>
              <a:pathLst>
                <a:path w="7045" h="1197" extrusionOk="0">
                  <a:moveTo>
                    <a:pt x="1" y="1"/>
                  </a:moveTo>
                  <a:lnTo>
                    <a:pt x="1" y="1196"/>
                  </a:lnTo>
                  <a:lnTo>
                    <a:pt x="7045" y="1196"/>
                  </a:lnTo>
                  <a:lnTo>
                    <a:pt x="7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999716" y="3246791"/>
              <a:ext cx="146102" cy="145461"/>
            </a:xfrm>
            <a:custGeom>
              <a:avLst/>
              <a:gdLst/>
              <a:ahLst/>
              <a:cxnLst/>
              <a:rect l="l" t="t" r="r" b="b"/>
              <a:pathLst>
                <a:path w="3417" h="3402" extrusionOk="0">
                  <a:moveTo>
                    <a:pt x="1538" y="1"/>
                  </a:moveTo>
                  <a:lnTo>
                    <a:pt x="1367" y="29"/>
                  </a:lnTo>
                  <a:lnTo>
                    <a:pt x="1196" y="72"/>
                  </a:lnTo>
                  <a:lnTo>
                    <a:pt x="1040" y="129"/>
                  </a:lnTo>
                  <a:lnTo>
                    <a:pt x="897" y="200"/>
                  </a:lnTo>
                  <a:lnTo>
                    <a:pt x="755" y="285"/>
                  </a:lnTo>
                  <a:lnTo>
                    <a:pt x="627" y="385"/>
                  </a:lnTo>
                  <a:lnTo>
                    <a:pt x="499" y="499"/>
                  </a:lnTo>
                  <a:lnTo>
                    <a:pt x="399" y="613"/>
                  </a:lnTo>
                  <a:lnTo>
                    <a:pt x="300" y="755"/>
                  </a:lnTo>
                  <a:lnTo>
                    <a:pt x="214" y="883"/>
                  </a:lnTo>
                  <a:lnTo>
                    <a:pt x="143" y="1040"/>
                  </a:lnTo>
                  <a:lnTo>
                    <a:pt x="86" y="1196"/>
                  </a:lnTo>
                  <a:lnTo>
                    <a:pt x="44" y="1353"/>
                  </a:lnTo>
                  <a:lnTo>
                    <a:pt x="15" y="1523"/>
                  </a:lnTo>
                  <a:lnTo>
                    <a:pt x="1" y="1694"/>
                  </a:lnTo>
                  <a:lnTo>
                    <a:pt x="15" y="1879"/>
                  </a:lnTo>
                  <a:lnTo>
                    <a:pt x="44" y="2050"/>
                  </a:lnTo>
                  <a:lnTo>
                    <a:pt x="86" y="2206"/>
                  </a:lnTo>
                  <a:lnTo>
                    <a:pt x="143" y="2363"/>
                  </a:lnTo>
                  <a:lnTo>
                    <a:pt x="214" y="2505"/>
                  </a:lnTo>
                  <a:lnTo>
                    <a:pt x="300" y="2648"/>
                  </a:lnTo>
                  <a:lnTo>
                    <a:pt x="399" y="2776"/>
                  </a:lnTo>
                  <a:lnTo>
                    <a:pt x="499" y="2904"/>
                  </a:lnTo>
                  <a:lnTo>
                    <a:pt x="627" y="3017"/>
                  </a:lnTo>
                  <a:lnTo>
                    <a:pt x="755" y="3117"/>
                  </a:lnTo>
                  <a:lnTo>
                    <a:pt x="897" y="3202"/>
                  </a:lnTo>
                  <a:lnTo>
                    <a:pt x="1040" y="3274"/>
                  </a:lnTo>
                  <a:lnTo>
                    <a:pt x="1196" y="3331"/>
                  </a:lnTo>
                  <a:lnTo>
                    <a:pt x="1367" y="3373"/>
                  </a:lnTo>
                  <a:lnTo>
                    <a:pt x="1538" y="3387"/>
                  </a:lnTo>
                  <a:lnTo>
                    <a:pt x="1708" y="3402"/>
                  </a:lnTo>
                  <a:lnTo>
                    <a:pt x="1879" y="3387"/>
                  </a:lnTo>
                  <a:lnTo>
                    <a:pt x="2050" y="3373"/>
                  </a:lnTo>
                  <a:lnTo>
                    <a:pt x="2221" y="3331"/>
                  </a:lnTo>
                  <a:lnTo>
                    <a:pt x="2377" y="3274"/>
                  </a:lnTo>
                  <a:lnTo>
                    <a:pt x="2520" y="3202"/>
                  </a:lnTo>
                  <a:lnTo>
                    <a:pt x="2662" y="3117"/>
                  </a:lnTo>
                  <a:lnTo>
                    <a:pt x="2790" y="3017"/>
                  </a:lnTo>
                  <a:lnTo>
                    <a:pt x="2918" y="2904"/>
                  </a:lnTo>
                  <a:lnTo>
                    <a:pt x="3018" y="2776"/>
                  </a:lnTo>
                  <a:lnTo>
                    <a:pt x="3117" y="2648"/>
                  </a:lnTo>
                  <a:lnTo>
                    <a:pt x="3203" y="2505"/>
                  </a:lnTo>
                  <a:lnTo>
                    <a:pt x="3274" y="2363"/>
                  </a:lnTo>
                  <a:lnTo>
                    <a:pt x="3331" y="2206"/>
                  </a:lnTo>
                  <a:lnTo>
                    <a:pt x="3373" y="2050"/>
                  </a:lnTo>
                  <a:lnTo>
                    <a:pt x="3402" y="1879"/>
                  </a:lnTo>
                  <a:lnTo>
                    <a:pt x="3416" y="1694"/>
                  </a:lnTo>
                  <a:lnTo>
                    <a:pt x="3402" y="1523"/>
                  </a:lnTo>
                  <a:lnTo>
                    <a:pt x="3373" y="1353"/>
                  </a:lnTo>
                  <a:lnTo>
                    <a:pt x="3331" y="1196"/>
                  </a:lnTo>
                  <a:lnTo>
                    <a:pt x="3274" y="1040"/>
                  </a:lnTo>
                  <a:lnTo>
                    <a:pt x="3203" y="883"/>
                  </a:lnTo>
                  <a:lnTo>
                    <a:pt x="3117" y="755"/>
                  </a:lnTo>
                  <a:lnTo>
                    <a:pt x="3018" y="613"/>
                  </a:lnTo>
                  <a:lnTo>
                    <a:pt x="2918" y="499"/>
                  </a:lnTo>
                  <a:lnTo>
                    <a:pt x="2790" y="385"/>
                  </a:lnTo>
                  <a:lnTo>
                    <a:pt x="2662" y="285"/>
                  </a:lnTo>
                  <a:lnTo>
                    <a:pt x="2520" y="200"/>
                  </a:lnTo>
                  <a:lnTo>
                    <a:pt x="2377" y="129"/>
                  </a:lnTo>
                  <a:lnTo>
                    <a:pt x="2221" y="72"/>
                  </a:lnTo>
                  <a:lnTo>
                    <a:pt x="2050" y="29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839712" y="3086188"/>
              <a:ext cx="145461" cy="145418"/>
            </a:xfrm>
            <a:custGeom>
              <a:avLst/>
              <a:gdLst/>
              <a:ahLst/>
              <a:cxnLst/>
              <a:rect l="l" t="t" r="r" b="b"/>
              <a:pathLst>
                <a:path w="3402" h="3401" extrusionOk="0">
                  <a:moveTo>
                    <a:pt x="1694" y="0"/>
                  </a:moveTo>
                  <a:lnTo>
                    <a:pt x="1523" y="14"/>
                  </a:lnTo>
                  <a:lnTo>
                    <a:pt x="1352" y="43"/>
                  </a:lnTo>
                  <a:lnTo>
                    <a:pt x="1196" y="71"/>
                  </a:lnTo>
                  <a:lnTo>
                    <a:pt x="1039" y="128"/>
                  </a:lnTo>
                  <a:lnTo>
                    <a:pt x="883" y="213"/>
                  </a:lnTo>
                  <a:lnTo>
                    <a:pt x="740" y="285"/>
                  </a:lnTo>
                  <a:lnTo>
                    <a:pt x="612" y="384"/>
                  </a:lnTo>
                  <a:lnTo>
                    <a:pt x="498" y="498"/>
                  </a:lnTo>
                  <a:lnTo>
                    <a:pt x="385" y="626"/>
                  </a:lnTo>
                  <a:lnTo>
                    <a:pt x="285" y="754"/>
                  </a:lnTo>
                  <a:lnTo>
                    <a:pt x="200" y="897"/>
                  </a:lnTo>
                  <a:lnTo>
                    <a:pt x="128" y="1039"/>
                  </a:lnTo>
                  <a:lnTo>
                    <a:pt x="72" y="1195"/>
                  </a:lnTo>
                  <a:lnTo>
                    <a:pt x="29" y="1366"/>
                  </a:lnTo>
                  <a:lnTo>
                    <a:pt x="0" y="1523"/>
                  </a:lnTo>
                  <a:lnTo>
                    <a:pt x="0" y="1708"/>
                  </a:lnTo>
                  <a:lnTo>
                    <a:pt x="0" y="1878"/>
                  </a:lnTo>
                  <a:lnTo>
                    <a:pt x="29" y="2049"/>
                  </a:lnTo>
                  <a:lnTo>
                    <a:pt x="72" y="2206"/>
                  </a:lnTo>
                  <a:lnTo>
                    <a:pt x="128" y="2362"/>
                  </a:lnTo>
                  <a:lnTo>
                    <a:pt x="200" y="2519"/>
                  </a:lnTo>
                  <a:lnTo>
                    <a:pt x="285" y="2661"/>
                  </a:lnTo>
                  <a:lnTo>
                    <a:pt x="385" y="2789"/>
                  </a:lnTo>
                  <a:lnTo>
                    <a:pt x="498" y="2903"/>
                  </a:lnTo>
                  <a:lnTo>
                    <a:pt x="612" y="3017"/>
                  </a:lnTo>
                  <a:lnTo>
                    <a:pt x="740" y="3116"/>
                  </a:lnTo>
                  <a:lnTo>
                    <a:pt x="883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52" y="3373"/>
                  </a:lnTo>
                  <a:lnTo>
                    <a:pt x="1523" y="3401"/>
                  </a:lnTo>
                  <a:lnTo>
                    <a:pt x="1865" y="3401"/>
                  </a:lnTo>
                  <a:lnTo>
                    <a:pt x="2035" y="3373"/>
                  </a:lnTo>
                  <a:lnTo>
                    <a:pt x="2206" y="3330"/>
                  </a:lnTo>
                  <a:lnTo>
                    <a:pt x="2363" y="3273"/>
                  </a:lnTo>
                  <a:lnTo>
                    <a:pt x="2505" y="3202"/>
                  </a:lnTo>
                  <a:lnTo>
                    <a:pt x="2647" y="3116"/>
                  </a:lnTo>
                  <a:lnTo>
                    <a:pt x="2775" y="3017"/>
                  </a:lnTo>
                  <a:lnTo>
                    <a:pt x="2903" y="2903"/>
                  </a:lnTo>
                  <a:lnTo>
                    <a:pt x="3003" y="2789"/>
                  </a:lnTo>
                  <a:lnTo>
                    <a:pt x="3103" y="2661"/>
                  </a:lnTo>
                  <a:lnTo>
                    <a:pt x="3188" y="2519"/>
                  </a:lnTo>
                  <a:lnTo>
                    <a:pt x="3259" y="2362"/>
                  </a:lnTo>
                  <a:lnTo>
                    <a:pt x="3316" y="2206"/>
                  </a:lnTo>
                  <a:lnTo>
                    <a:pt x="3359" y="2049"/>
                  </a:lnTo>
                  <a:lnTo>
                    <a:pt x="3387" y="1878"/>
                  </a:lnTo>
                  <a:lnTo>
                    <a:pt x="3401" y="1708"/>
                  </a:lnTo>
                  <a:lnTo>
                    <a:pt x="3387" y="1523"/>
                  </a:lnTo>
                  <a:lnTo>
                    <a:pt x="3359" y="1366"/>
                  </a:lnTo>
                  <a:lnTo>
                    <a:pt x="3316" y="1195"/>
                  </a:lnTo>
                  <a:lnTo>
                    <a:pt x="3259" y="1039"/>
                  </a:lnTo>
                  <a:lnTo>
                    <a:pt x="3188" y="897"/>
                  </a:lnTo>
                  <a:lnTo>
                    <a:pt x="3103" y="754"/>
                  </a:lnTo>
                  <a:lnTo>
                    <a:pt x="3003" y="626"/>
                  </a:lnTo>
                  <a:lnTo>
                    <a:pt x="2903" y="498"/>
                  </a:lnTo>
                  <a:lnTo>
                    <a:pt x="2775" y="384"/>
                  </a:lnTo>
                  <a:lnTo>
                    <a:pt x="2647" y="285"/>
                  </a:lnTo>
                  <a:lnTo>
                    <a:pt x="2505" y="213"/>
                  </a:lnTo>
                  <a:lnTo>
                    <a:pt x="2363" y="128"/>
                  </a:lnTo>
                  <a:lnTo>
                    <a:pt x="2206" y="71"/>
                  </a:lnTo>
                  <a:lnTo>
                    <a:pt x="2035" y="43"/>
                  </a:lnTo>
                  <a:lnTo>
                    <a:pt x="1865" y="14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2987573" y="2374294"/>
              <a:ext cx="145461" cy="146060"/>
            </a:xfrm>
            <a:custGeom>
              <a:avLst/>
              <a:gdLst/>
              <a:ahLst/>
              <a:cxnLst/>
              <a:rect l="l" t="t" r="r" b="b"/>
              <a:pathLst>
                <a:path w="3402" h="3416" extrusionOk="0">
                  <a:moveTo>
                    <a:pt x="1708" y="0"/>
                  </a:moveTo>
                  <a:lnTo>
                    <a:pt x="1537" y="14"/>
                  </a:lnTo>
                  <a:lnTo>
                    <a:pt x="1366" y="43"/>
                  </a:lnTo>
                  <a:lnTo>
                    <a:pt x="1196" y="85"/>
                  </a:lnTo>
                  <a:lnTo>
                    <a:pt x="1039" y="142"/>
                  </a:lnTo>
                  <a:lnTo>
                    <a:pt x="897" y="213"/>
                  </a:lnTo>
                  <a:lnTo>
                    <a:pt x="754" y="299"/>
                  </a:lnTo>
                  <a:lnTo>
                    <a:pt x="626" y="398"/>
                  </a:lnTo>
                  <a:lnTo>
                    <a:pt x="498" y="498"/>
                  </a:lnTo>
                  <a:lnTo>
                    <a:pt x="384" y="626"/>
                  </a:lnTo>
                  <a:lnTo>
                    <a:pt x="299" y="754"/>
                  </a:lnTo>
                  <a:lnTo>
                    <a:pt x="214" y="897"/>
                  </a:lnTo>
                  <a:lnTo>
                    <a:pt x="143" y="1039"/>
                  </a:lnTo>
                  <a:lnTo>
                    <a:pt x="86" y="1195"/>
                  </a:lnTo>
                  <a:lnTo>
                    <a:pt x="43" y="1366"/>
                  </a:lnTo>
                  <a:lnTo>
                    <a:pt x="15" y="1537"/>
                  </a:lnTo>
                  <a:lnTo>
                    <a:pt x="0" y="1708"/>
                  </a:lnTo>
                  <a:lnTo>
                    <a:pt x="15" y="1878"/>
                  </a:lnTo>
                  <a:lnTo>
                    <a:pt x="43" y="2049"/>
                  </a:lnTo>
                  <a:lnTo>
                    <a:pt x="86" y="2220"/>
                  </a:lnTo>
                  <a:lnTo>
                    <a:pt x="143" y="2376"/>
                  </a:lnTo>
                  <a:lnTo>
                    <a:pt x="214" y="2519"/>
                  </a:lnTo>
                  <a:lnTo>
                    <a:pt x="299" y="2661"/>
                  </a:lnTo>
                  <a:lnTo>
                    <a:pt x="384" y="2789"/>
                  </a:lnTo>
                  <a:lnTo>
                    <a:pt x="498" y="2917"/>
                  </a:lnTo>
                  <a:lnTo>
                    <a:pt x="626" y="3017"/>
                  </a:lnTo>
                  <a:lnTo>
                    <a:pt x="754" y="3116"/>
                  </a:lnTo>
                  <a:lnTo>
                    <a:pt x="897" y="3202"/>
                  </a:lnTo>
                  <a:lnTo>
                    <a:pt x="1039" y="3273"/>
                  </a:lnTo>
                  <a:lnTo>
                    <a:pt x="1196" y="3330"/>
                  </a:lnTo>
                  <a:lnTo>
                    <a:pt x="1366" y="3373"/>
                  </a:lnTo>
                  <a:lnTo>
                    <a:pt x="1537" y="3401"/>
                  </a:lnTo>
                  <a:lnTo>
                    <a:pt x="1708" y="3415"/>
                  </a:lnTo>
                  <a:lnTo>
                    <a:pt x="1879" y="3401"/>
                  </a:lnTo>
                  <a:lnTo>
                    <a:pt x="2049" y="3373"/>
                  </a:lnTo>
                  <a:lnTo>
                    <a:pt x="2206" y="3330"/>
                  </a:lnTo>
                  <a:lnTo>
                    <a:pt x="2362" y="3273"/>
                  </a:lnTo>
                  <a:lnTo>
                    <a:pt x="2519" y="3202"/>
                  </a:lnTo>
                  <a:lnTo>
                    <a:pt x="2661" y="3116"/>
                  </a:lnTo>
                  <a:lnTo>
                    <a:pt x="2789" y="3017"/>
                  </a:lnTo>
                  <a:lnTo>
                    <a:pt x="2903" y="2917"/>
                  </a:lnTo>
                  <a:lnTo>
                    <a:pt x="3017" y="2789"/>
                  </a:lnTo>
                  <a:lnTo>
                    <a:pt x="3117" y="2661"/>
                  </a:lnTo>
                  <a:lnTo>
                    <a:pt x="3202" y="2519"/>
                  </a:lnTo>
                  <a:lnTo>
                    <a:pt x="3273" y="2376"/>
                  </a:lnTo>
                  <a:lnTo>
                    <a:pt x="3330" y="2220"/>
                  </a:lnTo>
                  <a:lnTo>
                    <a:pt x="3373" y="2049"/>
                  </a:lnTo>
                  <a:lnTo>
                    <a:pt x="3401" y="1878"/>
                  </a:lnTo>
                  <a:lnTo>
                    <a:pt x="3401" y="1708"/>
                  </a:lnTo>
                  <a:lnTo>
                    <a:pt x="3401" y="1537"/>
                  </a:lnTo>
                  <a:lnTo>
                    <a:pt x="3373" y="1366"/>
                  </a:lnTo>
                  <a:lnTo>
                    <a:pt x="3330" y="1195"/>
                  </a:lnTo>
                  <a:lnTo>
                    <a:pt x="3273" y="1039"/>
                  </a:lnTo>
                  <a:lnTo>
                    <a:pt x="3202" y="897"/>
                  </a:lnTo>
                  <a:lnTo>
                    <a:pt x="3117" y="754"/>
                  </a:lnTo>
                  <a:lnTo>
                    <a:pt x="3017" y="626"/>
                  </a:lnTo>
                  <a:lnTo>
                    <a:pt x="2903" y="498"/>
                  </a:lnTo>
                  <a:lnTo>
                    <a:pt x="2789" y="398"/>
                  </a:lnTo>
                  <a:lnTo>
                    <a:pt x="2661" y="299"/>
                  </a:lnTo>
                  <a:lnTo>
                    <a:pt x="2519" y="213"/>
                  </a:lnTo>
                  <a:lnTo>
                    <a:pt x="2362" y="142"/>
                  </a:lnTo>
                  <a:lnTo>
                    <a:pt x="2206" y="85"/>
                  </a:lnTo>
                  <a:lnTo>
                    <a:pt x="2049" y="43"/>
                  </a:lnTo>
                  <a:lnTo>
                    <a:pt x="1879" y="14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4011527" y="1180122"/>
              <a:ext cx="247800" cy="247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79310" y="3452475"/>
              <a:ext cx="784800" cy="784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2" name="Google Shape;562;p20"/>
            <p:cNvGrpSpPr/>
            <p:nvPr/>
          </p:nvGrpSpPr>
          <p:grpSpPr>
            <a:xfrm>
              <a:off x="4333697" y="3608632"/>
              <a:ext cx="472142" cy="472112"/>
              <a:chOff x="-44512325" y="3176075"/>
              <a:chExt cx="300900" cy="300900"/>
            </a:xfrm>
          </p:grpSpPr>
          <p:sp>
            <p:nvSpPr>
              <p:cNvPr id="563" name="Google Shape;563;p20"/>
              <p:cNvSpPr/>
              <p:nvPr/>
            </p:nvSpPr>
            <p:spPr>
              <a:xfrm>
                <a:off x="-44512325" y="3176075"/>
                <a:ext cx="300900" cy="3009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36" extrusionOk="0">
                    <a:moveTo>
                      <a:pt x="3246" y="2868"/>
                    </a:moveTo>
                    <a:cubicBezTo>
                      <a:pt x="3435" y="2868"/>
                      <a:pt x="3592" y="3025"/>
                      <a:pt x="3592" y="3246"/>
                    </a:cubicBezTo>
                    <a:cubicBezTo>
                      <a:pt x="3592" y="3435"/>
                      <a:pt x="3435" y="3592"/>
                      <a:pt x="3246" y="3592"/>
                    </a:cubicBezTo>
                    <a:cubicBezTo>
                      <a:pt x="3057" y="3592"/>
                      <a:pt x="2899" y="3435"/>
                      <a:pt x="2899" y="3246"/>
                    </a:cubicBezTo>
                    <a:cubicBezTo>
                      <a:pt x="2899" y="3025"/>
                      <a:pt x="3057" y="2868"/>
                      <a:pt x="3246" y="2868"/>
                    </a:cubicBezTo>
                    <a:close/>
                    <a:moveTo>
                      <a:pt x="8854" y="2868"/>
                    </a:moveTo>
                    <a:cubicBezTo>
                      <a:pt x="9043" y="2868"/>
                      <a:pt x="9200" y="3025"/>
                      <a:pt x="9200" y="3246"/>
                    </a:cubicBezTo>
                    <a:cubicBezTo>
                      <a:pt x="9200" y="3435"/>
                      <a:pt x="9043" y="3592"/>
                      <a:pt x="8854" y="3592"/>
                    </a:cubicBezTo>
                    <a:cubicBezTo>
                      <a:pt x="8665" y="3592"/>
                      <a:pt x="8507" y="3435"/>
                      <a:pt x="8507" y="3246"/>
                    </a:cubicBezTo>
                    <a:cubicBezTo>
                      <a:pt x="8507" y="3025"/>
                      <a:pt x="8665" y="2868"/>
                      <a:pt x="8854" y="2868"/>
                    </a:cubicBezTo>
                    <a:close/>
                    <a:moveTo>
                      <a:pt x="6774" y="3277"/>
                    </a:moveTo>
                    <a:cubicBezTo>
                      <a:pt x="6963" y="3277"/>
                      <a:pt x="7121" y="3435"/>
                      <a:pt x="7121" y="3624"/>
                    </a:cubicBezTo>
                    <a:lnTo>
                      <a:pt x="7121" y="3876"/>
                    </a:lnTo>
                    <a:cubicBezTo>
                      <a:pt x="7247" y="3907"/>
                      <a:pt x="7341" y="3970"/>
                      <a:pt x="7467" y="4065"/>
                    </a:cubicBezTo>
                    <a:lnTo>
                      <a:pt x="7656" y="3939"/>
                    </a:lnTo>
                    <a:cubicBezTo>
                      <a:pt x="7706" y="3919"/>
                      <a:pt x="7766" y="3908"/>
                      <a:pt x="7825" y="3908"/>
                    </a:cubicBezTo>
                    <a:cubicBezTo>
                      <a:pt x="7955" y="3908"/>
                      <a:pt x="8086" y="3957"/>
                      <a:pt x="8129" y="4065"/>
                    </a:cubicBezTo>
                    <a:lnTo>
                      <a:pt x="8854" y="5294"/>
                    </a:lnTo>
                    <a:cubicBezTo>
                      <a:pt x="8917" y="5451"/>
                      <a:pt x="8885" y="5672"/>
                      <a:pt x="8728" y="5735"/>
                    </a:cubicBezTo>
                    <a:lnTo>
                      <a:pt x="8539" y="5861"/>
                    </a:lnTo>
                    <a:lnTo>
                      <a:pt x="8539" y="6270"/>
                    </a:lnTo>
                    <a:lnTo>
                      <a:pt x="8728" y="6396"/>
                    </a:lnTo>
                    <a:cubicBezTo>
                      <a:pt x="8885" y="6459"/>
                      <a:pt x="8980" y="6711"/>
                      <a:pt x="8854" y="6869"/>
                    </a:cubicBezTo>
                    <a:lnTo>
                      <a:pt x="8129" y="8066"/>
                    </a:lnTo>
                    <a:cubicBezTo>
                      <a:pt x="8043" y="8174"/>
                      <a:pt x="7927" y="8222"/>
                      <a:pt x="7812" y="8222"/>
                    </a:cubicBezTo>
                    <a:cubicBezTo>
                      <a:pt x="7759" y="8222"/>
                      <a:pt x="7706" y="8212"/>
                      <a:pt x="7656" y="8192"/>
                    </a:cubicBezTo>
                    <a:lnTo>
                      <a:pt x="7467" y="8066"/>
                    </a:lnTo>
                    <a:cubicBezTo>
                      <a:pt x="7341" y="8160"/>
                      <a:pt x="7215" y="8223"/>
                      <a:pt x="7121" y="8255"/>
                    </a:cubicBezTo>
                    <a:lnTo>
                      <a:pt x="7121" y="8507"/>
                    </a:lnTo>
                    <a:cubicBezTo>
                      <a:pt x="7121" y="8696"/>
                      <a:pt x="6963" y="8854"/>
                      <a:pt x="6774" y="8854"/>
                    </a:cubicBezTo>
                    <a:lnTo>
                      <a:pt x="5357" y="8854"/>
                    </a:lnTo>
                    <a:cubicBezTo>
                      <a:pt x="5136" y="8854"/>
                      <a:pt x="4978" y="8696"/>
                      <a:pt x="4978" y="8507"/>
                    </a:cubicBezTo>
                    <a:lnTo>
                      <a:pt x="4978" y="8255"/>
                    </a:lnTo>
                    <a:cubicBezTo>
                      <a:pt x="4884" y="8223"/>
                      <a:pt x="4758" y="8160"/>
                      <a:pt x="4632" y="8066"/>
                    </a:cubicBezTo>
                    <a:lnTo>
                      <a:pt x="4443" y="8192"/>
                    </a:lnTo>
                    <a:cubicBezTo>
                      <a:pt x="4393" y="8212"/>
                      <a:pt x="4334" y="8222"/>
                      <a:pt x="4274" y="8222"/>
                    </a:cubicBezTo>
                    <a:cubicBezTo>
                      <a:pt x="4145" y="8222"/>
                      <a:pt x="4013" y="8174"/>
                      <a:pt x="3970" y="8066"/>
                    </a:cubicBezTo>
                    <a:lnTo>
                      <a:pt x="3246" y="6869"/>
                    </a:lnTo>
                    <a:cubicBezTo>
                      <a:pt x="3183" y="6680"/>
                      <a:pt x="3214" y="6459"/>
                      <a:pt x="3372" y="6396"/>
                    </a:cubicBezTo>
                    <a:lnTo>
                      <a:pt x="3561" y="6270"/>
                    </a:lnTo>
                    <a:lnTo>
                      <a:pt x="3561" y="5861"/>
                    </a:lnTo>
                    <a:lnTo>
                      <a:pt x="3372" y="5735"/>
                    </a:lnTo>
                    <a:cubicBezTo>
                      <a:pt x="3214" y="5672"/>
                      <a:pt x="3151" y="5420"/>
                      <a:pt x="3246" y="5294"/>
                    </a:cubicBezTo>
                    <a:lnTo>
                      <a:pt x="3970" y="4065"/>
                    </a:lnTo>
                    <a:cubicBezTo>
                      <a:pt x="4013" y="3958"/>
                      <a:pt x="4142" y="3880"/>
                      <a:pt x="4270" y="3880"/>
                    </a:cubicBezTo>
                    <a:cubicBezTo>
                      <a:pt x="4331" y="3880"/>
                      <a:pt x="4392" y="3898"/>
                      <a:pt x="4443" y="3939"/>
                    </a:cubicBezTo>
                    <a:lnTo>
                      <a:pt x="4632" y="4065"/>
                    </a:lnTo>
                    <a:cubicBezTo>
                      <a:pt x="4758" y="3970"/>
                      <a:pt x="4884" y="3907"/>
                      <a:pt x="4978" y="3876"/>
                    </a:cubicBezTo>
                    <a:lnTo>
                      <a:pt x="4978" y="3624"/>
                    </a:lnTo>
                    <a:cubicBezTo>
                      <a:pt x="4978" y="3435"/>
                      <a:pt x="5136" y="3277"/>
                      <a:pt x="5357" y="3277"/>
                    </a:cubicBezTo>
                    <a:close/>
                    <a:moveTo>
                      <a:pt x="3246" y="8475"/>
                    </a:moveTo>
                    <a:cubicBezTo>
                      <a:pt x="3435" y="8475"/>
                      <a:pt x="3592" y="8633"/>
                      <a:pt x="3592" y="8822"/>
                    </a:cubicBezTo>
                    <a:cubicBezTo>
                      <a:pt x="3592" y="9043"/>
                      <a:pt x="3435" y="9169"/>
                      <a:pt x="3246" y="9169"/>
                    </a:cubicBezTo>
                    <a:cubicBezTo>
                      <a:pt x="3057" y="9169"/>
                      <a:pt x="2899" y="9011"/>
                      <a:pt x="2899" y="8822"/>
                    </a:cubicBezTo>
                    <a:cubicBezTo>
                      <a:pt x="2899" y="8633"/>
                      <a:pt x="3057" y="8475"/>
                      <a:pt x="3246" y="8475"/>
                    </a:cubicBezTo>
                    <a:close/>
                    <a:moveTo>
                      <a:pt x="8854" y="8475"/>
                    </a:moveTo>
                    <a:cubicBezTo>
                      <a:pt x="9043" y="8475"/>
                      <a:pt x="9200" y="8633"/>
                      <a:pt x="9200" y="8822"/>
                    </a:cubicBezTo>
                    <a:cubicBezTo>
                      <a:pt x="9200" y="9043"/>
                      <a:pt x="9043" y="9169"/>
                      <a:pt x="8854" y="9169"/>
                    </a:cubicBezTo>
                    <a:cubicBezTo>
                      <a:pt x="8665" y="9169"/>
                      <a:pt x="8507" y="9011"/>
                      <a:pt x="8507" y="8822"/>
                    </a:cubicBezTo>
                    <a:cubicBezTo>
                      <a:pt x="8507" y="8633"/>
                      <a:pt x="8665" y="8475"/>
                      <a:pt x="8854" y="84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8"/>
                    </a:lnTo>
                    <a:lnTo>
                      <a:pt x="2458" y="1418"/>
                    </a:lnTo>
                    <a:cubicBezTo>
                      <a:pt x="1891" y="1418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1"/>
                      <a:pt x="1" y="4600"/>
                    </a:cubicBezTo>
                    <a:cubicBezTo>
                      <a:pt x="1" y="4821"/>
                      <a:pt x="158" y="4978"/>
                      <a:pt x="347" y="4978"/>
                    </a:cubicBezTo>
                    <a:lnTo>
                      <a:pt x="1418" y="4978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89"/>
                    </a:lnTo>
                    <a:lnTo>
                      <a:pt x="347" y="7089"/>
                    </a:lnTo>
                    <a:cubicBezTo>
                      <a:pt x="158" y="7089"/>
                      <a:pt x="1" y="7247"/>
                      <a:pt x="1" y="7436"/>
                    </a:cubicBezTo>
                    <a:cubicBezTo>
                      <a:pt x="1" y="7656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18"/>
                      <a:pt x="2458" y="10618"/>
                    </a:cubicBezTo>
                    <a:lnTo>
                      <a:pt x="2836" y="10618"/>
                    </a:lnTo>
                    <a:lnTo>
                      <a:pt x="2836" y="11689"/>
                    </a:lnTo>
                    <a:cubicBezTo>
                      <a:pt x="2836" y="11878"/>
                      <a:pt x="2994" y="12036"/>
                      <a:pt x="3183" y="12036"/>
                    </a:cubicBezTo>
                    <a:cubicBezTo>
                      <a:pt x="3372" y="12036"/>
                      <a:pt x="3529" y="11878"/>
                      <a:pt x="3529" y="11689"/>
                    </a:cubicBezTo>
                    <a:lnTo>
                      <a:pt x="3529" y="10618"/>
                    </a:lnTo>
                    <a:lnTo>
                      <a:pt x="4254" y="10618"/>
                    </a:lnTo>
                    <a:lnTo>
                      <a:pt x="4254" y="11689"/>
                    </a:lnTo>
                    <a:cubicBezTo>
                      <a:pt x="4254" y="11878"/>
                      <a:pt x="4411" y="12036"/>
                      <a:pt x="4600" y="12036"/>
                    </a:cubicBezTo>
                    <a:cubicBezTo>
                      <a:pt x="4789" y="12036"/>
                      <a:pt x="4947" y="11878"/>
                      <a:pt x="4947" y="11689"/>
                    </a:cubicBezTo>
                    <a:lnTo>
                      <a:pt x="4947" y="10618"/>
                    </a:lnTo>
                    <a:lnTo>
                      <a:pt x="5672" y="10618"/>
                    </a:lnTo>
                    <a:lnTo>
                      <a:pt x="5672" y="11689"/>
                    </a:lnTo>
                    <a:cubicBezTo>
                      <a:pt x="5672" y="11878"/>
                      <a:pt x="5829" y="12036"/>
                      <a:pt x="6018" y="12036"/>
                    </a:cubicBezTo>
                    <a:cubicBezTo>
                      <a:pt x="6207" y="12036"/>
                      <a:pt x="6365" y="11878"/>
                      <a:pt x="6365" y="11689"/>
                    </a:cubicBezTo>
                    <a:lnTo>
                      <a:pt x="6365" y="10618"/>
                    </a:lnTo>
                    <a:lnTo>
                      <a:pt x="7089" y="10618"/>
                    </a:lnTo>
                    <a:lnTo>
                      <a:pt x="7089" y="11689"/>
                    </a:lnTo>
                    <a:cubicBezTo>
                      <a:pt x="7089" y="11878"/>
                      <a:pt x="7247" y="12036"/>
                      <a:pt x="7436" y="12036"/>
                    </a:cubicBezTo>
                    <a:cubicBezTo>
                      <a:pt x="7625" y="12036"/>
                      <a:pt x="7782" y="11878"/>
                      <a:pt x="7782" y="11689"/>
                    </a:cubicBezTo>
                    <a:lnTo>
                      <a:pt x="7782" y="10618"/>
                    </a:lnTo>
                    <a:lnTo>
                      <a:pt x="8507" y="10618"/>
                    </a:lnTo>
                    <a:lnTo>
                      <a:pt x="8507" y="11689"/>
                    </a:lnTo>
                    <a:cubicBezTo>
                      <a:pt x="8507" y="11878"/>
                      <a:pt x="8665" y="12036"/>
                      <a:pt x="8854" y="12036"/>
                    </a:cubicBezTo>
                    <a:cubicBezTo>
                      <a:pt x="9043" y="12036"/>
                      <a:pt x="9200" y="11878"/>
                      <a:pt x="9200" y="11689"/>
                    </a:cubicBezTo>
                    <a:lnTo>
                      <a:pt x="9200" y="10618"/>
                    </a:lnTo>
                    <a:lnTo>
                      <a:pt x="9547" y="10618"/>
                    </a:lnTo>
                    <a:cubicBezTo>
                      <a:pt x="10145" y="10618"/>
                      <a:pt x="10618" y="10177"/>
                      <a:pt x="10618" y="9578"/>
                    </a:cubicBezTo>
                    <a:lnTo>
                      <a:pt x="10618" y="9232"/>
                    </a:lnTo>
                    <a:lnTo>
                      <a:pt x="11689" y="9232"/>
                    </a:lnTo>
                    <a:cubicBezTo>
                      <a:pt x="11878" y="9232"/>
                      <a:pt x="12036" y="9074"/>
                      <a:pt x="12036" y="8854"/>
                    </a:cubicBezTo>
                    <a:cubicBezTo>
                      <a:pt x="12036" y="8665"/>
                      <a:pt x="11878" y="8507"/>
                      <a:pt x="11689" y="8507"/>
                    </a:cubicBezTo>
                    <a:lnTo>
                      <a:pt x="10618" y="8507"/>
                    </a:lnTo>
                    <a:lnTo>
                      <a:pt x="10618" y="7814"/>
                    </a:lnTo>
                    <a:lnTo>
                      <a:pt x="11689" y="7814"/>
                    </a:lnTo>
                    <a:cubicBezTo>
                      <a:pt x="11878" y="7814"/>
                      <a:pt x="12036" y="7656"/>
                      <a:pt x="12036" y="7436"/>
                    </a:cubicBezTo>
                    <a:cubicBezTo>
                      <a:pt x="12036" y="7247"/>
                      <a:pt x="11878" y="7089"/>
                      <a:pt x="11689" y="7089"/>
                    </a:cubicBezTo>
                    <a:lnTo>
                      <a:pt x="10618" y="7089"/>
                    </a:lnTo>
                    <a:lnTo>
                      <a:pt x="10618" y="6396"/>
                    </a:lnTo>
                    <a:lnTo>
                      <a:pt x="11689" y="6396"/>
                    </a:lnTo>
                    <a:cubicBezTo>
                      <a:pt x="11878" y="6396"/>
                      <a:pt x="12036" y="6239"/>
                      <a:pt x="12036" y="6018"/>
                    </a:cubicBezTo>
                    <a:cubicBezTo>
                      <a:pt x="12036" y="5829"/>
                      <a:pt x="11878" y="5672"/>
                      <a:pt x="11689" y="5672"/>
                    </a:cubicBezTo>
                    <a:lnTo>
                      <a:pt x="10618" y="5672"/>
                    </a:lnTo>
                    <a:lnTo>
                      <a:pt x="10618" y="4978"/>
                    </a:lnTo>
                    <a:lnTo>
                      <a:pt x="11689" y="4978"/>
                    </a:lnTo>
                    <a:cubicBezTo>
                      <a:pt x="11878" y="4978"/>
                      <a:pt x="12036" y="4821"/>
                      <a:pt x="12036" y="4600"/>
                    </a:cubicBezTo>
                    <a:cubicBezTo>
                      <a:pt x="12036" y="4411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6" y="3372"/>
                      <a:pt x="12036" y="3183"/>
                    </a:cubicBezTo>
                    <a:cubicBezTo>
                      <a:pt x="12036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8"/>
                      <a:pt x="9547" y="1418"/>
                    </a:cubicBezTo>
                    <a:lnTo>
                      <a:pt x="9200" y="1418"/>
                    </a:lnTo>
                    <a:lnTo>
                      <a:pt x="9200" y="347"/>
                    </a:lnTo>
                    <a:cubicBezTo>
                      <a:pt x="9200" y="158"/>
                      <a:pt x="9043" y="1"/>
                      <a:pt x="8854" y="1"/>
                    </a:cubicBezTo>
                    <a:cubicBezTo>
                      <a:pt x="8665" y="1"/>
                      <a:pt x="8507" y="158"/>
                      <a:pt x="8507" y="347"/>
                    </a:cubicBezTo>
                    <a:lnTo>
                      <a:pt x="8507" y="1418"/>
                    </a:lnTo>
                    <a:lnTo>
                      <a:pt x="7782" y="1418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8"/>
                    </a:lnTo>
                    <a:lnTo>
                      <a:pt x="6365" y="1418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2" y="158"/>
                      <a:pt x="5672" y="347"/>
                    </a:cubicBezTo>
                    <a:lnTo>
                      <a:pt x="5672" y="1418"/>
                    </a:lnTo>
                    <a:lnTo>
                      <a:pt x="4947" y="1418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8"/>
                    </a:lnTo>
                    <a:lnTo>
                      <a:pt x="3529" y="1418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>
                <a:off x="-44369750" y="3317850"/>
                <a:ext cx="17350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0"/>
              <p:cNvSpPr/>
              <p:nvPr/>
            </p:nvSpPr>
            <p:spPr>
              <a:xfrm>
                <a:off x="-44411500" y="3275325"/>
                <a:ext cx="100825" cy="1024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96" extrusionOk="0">
                    <a:moveTo>
                      <a:pt x="2017" y="1008"/>
                    </a:moveTo>
                    <a:cubicBezTo>
                      <a:pt x="2615" y="1008"/>
                      <a:pt x="3088" y="1481"/>
                      <a:pt x="3088" y="2048"/>
                    </a:cubicBezTo>
                    <a:cubicBezTo>
                      <a:pt x="3088" y="2647"/>
                      <a:pt x="2615" y="3119"/>
                      <a:pt x="2017" y="3119"/>
                    </a:cubicBezTo>
                    <a:cubicBezTo>
                      <a:pt x="1418" y="3119"/>
                      <a:pt x="945" y="2647"/>
                      <a:pt x="945" y="2048"/>
                    </a:cubicBezTo>
                    <a:cubicBezTo>
                      <a:pt x="945" y="1481"/>
                      <a:pt x="1418" y="1008"/>
                      <a:pt x="2017" y="1008"/>
                    </a:cubicBezTo>
                    <a:close/>
                    <a:moveTo>
                      <a:pt x="1670" y="0"/>
                    </a:moveTo>
                    <a:lnTo>
                      <a:pt x="1670" y="126"/>
                    </a:lnTo>
                    <a:cubicBezTo>
                      <a:pt x="1670" y="284"/>
                      <a:pt x="1576" y="410"/>
                      <a:pt x="1418" y="441"/>
                    </a:cubicBezTo>
                    <a:cubicBezTo>
                      <a:pt x="1229" y="536"/>
                      <a:pt x="1040" y="630"/>
                      <a:pt x="882" y="756"/>
                    </a:cubicBezTo>
                    <a:cubicBezTo>
                      <a:pt x="809" y="811"/>
                      <a:pt x="725" y="845"/>
                      <a:pt x="643" y="845"/>
                    </a:cubicBezTo>
                    <a:cubicBezTo>
                      <a:pt x="584" y="845"/>
                      <a:pt x="526" y="828"/>
                      <a:pt x="473" y="788"/>
                    </a:cubicBezTo>
                    <a:lnTo>
                      <a:pt x="347" y="725"/>
                    </a:lnTo>
                    <a:lnTo>
                      <a:pt x="0" y="1324"/>
                    </a:lnTo>
                    <a:lnTo>
                      <a:pt x="126" y="1387"/>
                    </a:lnTo>
                    <a:cubicBezTo>
                      <a:pt x="252" y="1481"/>
                      <a:pt x="315" y="1639"/>
                      <a:pt x="284" y="1733"/>
                    </a:cubicBezTo>
                    <a:cubicBezTo>
                      <a:pt x="252" y="1985"/>
                      <a:pt x="252" y="2143"/>
                      <a:pt x="284" y="2363"/>
                    </a:cubicBezTo>
                    <a:cubicBezTo>
                      <a:pt x="315" y="2521"/>
                      <a:pt x="252" y="2647"/>
                      <a:pt x="126" y="2741"/>
                    </a:cubicBezTo>
                    <a:lnTo>
                      <a:pt x="0" y="2804"/>
                    </a:lnTo>
                    <a:lnTo>
                      <a:pt x="347" y="3403"/>
                    </a:lnTo>
                    <a:lnTo>
                      <a:pt x="473" y="3308"/>
                    </a:lnTo>
                    <a:cubicBezTo>
                      <a:pt x="518" y="3286"/>
                      <a:pt x="566" y="3276"/>
                      <a:pt x="616" y="3276"/>
                    </a:cubicBezTo>
                    <a:cubicBezTo>
                      <a:pt x="707" y="3276"/>
                      <a:pt x="801" y="3310"/>
                      <a:pt x="882" y="3371"/>
                    </a:cubicBezTo>
                    <a:cubicBezTo>
                      <a:pt x="1040" y="3529"/>
                      <a:pt x="1229" y="3592"/>
                      <a:pt x="1418" y="3686"/>
                    </a:cubicBezTo>
                    <a:cubicBezTo>
                      <a:pt x="1576" y="3718"/>
                      <a:pt x="1670" y="3875"/>
                      <a:pt x="1670" y="4001"/>
                    </a:cubicBezTo>
                    <a:lnTo>
                      <a:pt x="1670" y="4096"/>
                    </a:lnTo>
                    <a:lnTo>
                      <a:pt x="2363" y="4096"/>
                    </a:lnTo>
                    <a:lnTo>
                      <a:pt x="2363" y="4001"/>
                    </a:lnTo>
                    <a:cubicBezTo>
                      <a:pt x="2363" y="3844"/>
                      <a:pt x="2458" y="3718"/>
                      <a:pt x="2615" y="3686"/>
                    </a:cubicBezTo>
                    <a:cubicBezTo>
                      <a:pt x="2804" y="3592"/>
                      <a:pt x="2993" y="3466"/>
                      <a:pt x="3151" y="3371"/>
                    </a:cubicBezTo>
                    <a:cubicBezTo>
                      <a:pt x="3232" y="3310"/>
                      <a:pt x="3327" y="3276"/>
                      <a:pt x="3417" y="3276"/>
                    </a:cubicBezTo>
                    <a:cubicBezTo>
                      <a:pt x="3467" y="3276"/>
                      <a:pt x="3516" y="3286"/>
                      <a:pt x="3560" y="3308"/>
                    </a:cubicBezTo>
                    <a:lnTo>
                      <a:pt x="3686" y="3403"/>
                    </a:lnTo>
                    <a:lnTo>
                      <a:pt x="4033" y="2804"/>
                    </a:lnTo>
                    <a:lnTo>
                      <a:pt x="3907" y="2741"/>
                    </a:lnTo>
                    <a:cubicBezTo>
                      <a:pt x="3781" y="2647"/>
                      <a:pt x="3718" y="2489"/>
                      <a:pt x="3749" y="2363"/>
                    </a:cubicBezTo>
                    <a:cubicBezTo>
                      <a:pt x="3781" y="2143"/>
                      <a:pt x="3781" y="1985"/>
                      <a:pt x="3749" y="1733"/>
                    </a:cubicBezTo>
                    <a:cubicBezTo>
                      <a:pt x="3718" y="1576"/>
                      <a:pt x="3781" y="1481"/>
                      <a:pt x="3907" y="1387"/>
                    </a:cubicBezTo>
                    <a:lnTo>
                      <a:pt x="4033" y="1324"/>
                    </a:lnTo>
                    <a:lnTo>
                      <a:pt x="3686" y="725"/>
                    </a:lnTo>
                    <a:lnTo>
                      <a:pt x="3560" y="788"/>
                    </a:lnTo>
                    <a:cubicBezTo>
                      <a:pt x="3502" y="832"/>
                      <a:pt x="3437" y="855"/>
                      <a:pt x="3371" y="855"/>
                    </a:cubicBezTo>
                    <a:cubicBezTo>
                      <a:pt x="3295" y="855"/>
                      <a:pt x="3218" y="824"/>
                      <a:pt x="3151" y="756"/>
                    </a:cubicBezTo>
                    <a:cubicBezTo>
                      <a:pt x="2993" y="599"/>
                      <a:pt x="2804" y="536"/>
                      <a:pt x="2615" y="441"/>
                    </a:cubicBezTo>
                    <a:cubicBezTo>
                      <a:pt x="2458" y="410"/>
                      <a:pt x="2363" y="252"/>
                      <a:pt x="2363" y="126"/>
                    </a:cubicBezTo>
                    <a:lnTo>
                      <a:pt x="23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0" name="Google Shape;570;p20"/>
          <p:cNvGrpSpPr/>
          <p:nvPr/>
        </p:nvGrpSpPr>
        <p:grpSpPr>
          <a:xfrm>
            <a:off x="6482880" y="1880579"/>
            <a:ext cx="2558148" cy="1728667"/>
            <a:chOff x="6614844" y="1001783"/>
            <a:chExt cx="2558148" cy="1728667"/>
          </a:xfrm>
        </p:grpSpPr>
        <p:sp>
          <p:nvSpPr>
            <p:cNvPr id="571" name="Google Shape;571;p20"/>
            <p:cNvSpPr/>
            <p:nvPr/>
          </p:nvSpPr>
          <p:spPr>
            <a:xfrm>
              <a:off x="7514630" y="1001783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2" name="Google Shape;572;p20"/>
            <p:cNvSpPr txBox="1"/>
            <p:nvPr/>
          </p:nvSpPr>
          <p:spPr>
            <a:xfrm>
              <a:off x="6949580" y="1659291"/>
              <a:ext cx="17346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Objectifs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73" name="Google Shape;573;p20"/>
            <p:cNvSpPr txBox="1"/>
            <p:nvPr/>
          </p:nvSpPr>
          <p:spPr>
            <a:xfrm>
              <a:off x="6614844" y="2141550"/>
              <a:ext cx="2558148" cy="58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- Création d’un modèle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deep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dirty="0" err="1">
                  <a:latin typeface="Roboto"/>
                  <a:ea typeface="Roboto"/>
                  <a:cs typeface="Roboto"/>
                  <a:sym typeface="Roboto"/>
                </a:rPr>
                <a:t>learning</a:t>
              </a: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 pour détection du cancer de peau</a:t>
              </a:r>
            </a:p>
            <a:p>
              <a:pPr lvl="0" algn="ctr" rtl="0">
                <a:spcBef>
                  <a:spcPts val="0"/>
                </a:spcBef>
                <a:spcAft>
                  <a:spcPts val="0"/>
                </a:spcAft>
              </a:pPr>
              <a:r>
                <a:rPr lang="fr-FR" sz="1200" dirty="0">
                  <a:latin typeface="Roboto"/>
                  <a:ea typeface="Roboto"/>
                  <a:cs typeface="Roboto"/>
                  <a:sym typeface="Roboto"/>
                </a:rPr>
                <a:t>- Implémentation de ce modèle dans une application mobile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75" name="Google Shape;575;p20"/>
          <p:cNvSpPr/>
          <p:nvPr/>
        </p:nvSpPr>
        <p:spPr>
          <a:xfrm>
            <a:off x="1021803" y="1001783"/>
            <a:ext cx="604500" cy="604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01</a:t>
            </a:r>
            <a:endParaRPr sz="18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582" name="Google Shape;582;p20"/>
          <p:cNvCxnSpPr>
            <a:stCxn id="560" idx="2"/>
            <a:endCxn id="575" idx="6"/>
          </p:cNvCxnSpPr>
          <p:nvPr/>
        </p:nvCxnSpPr>
        <p:spPr>
          <a:xfrm rot="10800000" flipV="1">
            <a:off x="1626303" y="1297007"/>
            <a:ext cx="2394570" cy="702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84" name="Google Shape;584;p20"/>
          <p:cNvCxnSpPr>
            <a:stCxn id="571" idx="2"/>
          </p:cNvCxnSpPr>
          <p:nvPr/>
        </p:nvCxnSpPr>
        <p:spPr>
          <a:xfrm rot="10800000" flipV="1">
            <a:off x="6072184" y="2182828"/>
            <a:ext cx="1310482" cy="72648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57" y="1667275"/>
            <a:ext cx="1766189" cy="749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21"/>
          <p:cNvGrpSpPr/>
          <p:nvPr/>
        </p:nvGrpSpPr>
        <p:grpSpPr>
          <a:xfrm>
            <a:off x="457200" y="1036100"/>
            <a:ext cx="2912362" cy="1211700"/>
            <a:chOff x="457200" y="1036100"/>
            <a:chExt cx="2912362" cy="1211700"/>
          </a:xfrm>
        </p:grpSpPr>
        <p:sp>
          <p:nvSpPr>
            <p:cNvPr id="591" name="Google Shape;591;p21"/>
            <p:cNvSpPr/>
            <p:nvPr/>
          </p:nvSpPr>
          <p:spPr>
            <a:xfrm>
              <a:off x="457200" y="1036100"/>
              <a:ext cx="2628900" cy="1211700"/>
            </a:xfrm>
            <a:prstGeom prst="roundRect">
              <a:avLst>
                <a:gd name="adj" fmla="val 50000"/>
              </a:avLst>
            </a:prstGeom>
            <a:solidFill>
              <a:srgbClr val="2776EA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2765062" y="1311425"/>
              <a:ext cx="604500" cy="604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3" name="Google Shape;593;p2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Etapes</a:t>
            </a:r>
            <a:endParaRPr dirty="0"/>
          </a:p>
        </p:txBody>
      </p:sp>
      <p:grpSp>
        <p:nvGrpSpPr>
          <p:cNvPr id="594" name="Google Shape;594;p21"/>
          <p:cNvGrpSpPr/>
          <p:nvPr/>
        </p:nvGrpSpPr>
        <p:grpSpPr>
          <a:xfrm>
            <a:off x="6705578" y="1030908"/>
            <a:ext cx="1981191" cy="3701042"/>
            <a:chOff x="4572000" y="1208850"/>
            <a:chExt cx="1885951" cy="3523124"/>
          </a:xfrm>
        </p:grpSpPr>
        <p:sp>
          <p:nvSpPr>
            <p:cNvPr id="595" name="Google Shape;595;p21"/>
            <p:cNvSpPr/>
            <p:nvPr/>
          </p:nvSpPr>
          <p:spPr>
            <a:xfrm>
              <a:off x="5987719" y="3093832"/>
              <a:ext cx="119074" cy="819540"/>
            </a:xfrm>
            <a:custGeom>
              <a:avLst/>
              <a:gdLst/>
              <a:ahLst/>
              <a:cxnLst/>
              <a:rect l="l" t="t" r="r" b="b"/>
              <a:pathLst>
                <a:path w="3672" h="25273" extrusionOk="0">
                  <a:moveTo>
                    <a:pt x="313" y="0"/>
                  </a:moveTo>
                  <a:lnTo>
                    <a:pt x="0" y="25230"/>
                  </a:lnTo>
                  <a:lnTo>
                    <a:pt x="3344" y="25273"/>
                  </a:lnTo>
                  <a:lnTo>
                    <a:pt x="3672" y="43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5803596" y="3038900"/>
              <a:ext cx="120014" cy="872170"/>
            </a:xfrm>
            <a:custGeom>
              <a:avLst/>
              <a:gdLst/>
              <a:ahLst/>
              <a:cxnLst/>
              <a:rect l="l" t="t" r="r" b="b"/>
              <a:pathLst>
                <a:path w="3701" h="26896" extrusionOk="0">
                  <a:moveTo>
                    <a:pt x="342" y="1"/>
                  </a:moveTo>
                  <a:lnTo>
                    <a:pt x="1" y="26853"/>
                  </a:lnTo>
                  <a:lnTo>
                    <a:pt x="3359" y="26895"/>
                  </a:lnTo>
                  <a:lnTo>
                    <a:pt x="3700" y="4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669768" y="2404422"/>
              <a:ext cx="257053" cy="311045"/>
            </a:xfrm>
            <a:custGeom>
              <a:avLst/>
              <a:gdLst/>
              <a:ahLst/>
              <a:cxnLst/>
              <a:rect l="l" t="t" r="r" b="b"/>
              <a:pathLst>
                <a:path w="7927" h="9592" extrusionOk="0">
                  <a:moveTo>
                    <a:pt x="2804" y="1"/>
                  </a:moveTo>
                  <a:lnTo>
                    <a:pt x="1" y="1851"/>
                  </a:lnTo>
                  <a:lnTo>
                    <a:pt x="5124" y="9592"/>
                  </a:lnTo>
                  <a:lnTo>
                    <a:pt x="7927" y="7742"/>
                  </a:lnTo>
                  <a:lnTo>
                    <a:pt x="2804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505976" y="2490258"/>
              <a:ext cx="267203" cy="326739"/>
            </a:xfrm>
            <a:custGeom>
              <a:avLst/>
              <a:gdLst/>
              <a:ahLst/>
              <a:cxnLst/>
              <a:rect l="l" t="t" r="r" b="b"/>
              <a:pathLst>
                <a:path w="8240" h="10076" extrusionOk="0">
                  <a:moveTo>
                    <a:pt x="2789" y="1"/>
                  </a:moveTo>
                  <a:lnTo>
                    <a:pt x="0" y="1850"/>
                  </a:lnTo>
                  <a:lnTo>
                    <a:pt x="5436" y="10075"/>
                  </a:lnTo>
                  <a:lnTo>
                    <a:pt x="8239" y="8225"/>
                  </a:lnTo>
                  <a:lnTo>
                    <a:pt x="2789" y="1"/>
                  </a:lnTo>
                  <a:close/>
                </a:path>
              </a:pathLst>
            </a:custGeom>
            <a:solidFill>
              <a:srgbClr val="7271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5247562" y="2038055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510" y="0"/>
                  </a:moveTo>
                  <a:lnTo>
                    <a:pt x="8097" y="14"/>
                  </a:lnTo>
                  <a:lnTo>
                    <a:pt x="7699" y="29"/>
                  </a:lnTo>
                  <a:lnTo>
                    <a:pt x="7286" y="86"/>
                  </a:lnTo>
                  <a:lnTo>
                    <a:pt x="6888" y="142"/>
                  </a:lnTo>
                  <a:lnTo>
                    <a:pt x="6489" y="228"/>
                  </a:lnTo>
                  <a:lnTo>
                    <a:pt x="6091" y="327"/>
                  </a:lnTo>
                  <a:lnTo>
                    <a:pt x="5692" y="456"/>
                  </a:lnTo>
                  <a:lnTo>
                    <a:pt x="5294" y="612"/>
                  </a:lnTo>
                  <a:lnTo>
                    <a:pt x="4910" y="769"/>
                  </a:lnTo>
                  <a:lnTo>
                    <a:pt x="4526" y="968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89"/>
                  </a:lnTo>
                  <a:lnTo>
                    <a:pt x="1907" y="3102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8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8"/>
                  </a:lnTo>
                  <a:lnTo>
                    <a:pt x="370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0" y="8353"/>
                  </a:lnTo>
                  <a:lnTo>
                    <a:pt x="15" y="8766"/>
                  </a:lnTo>
                  <a:lnTo>
                    <a:pt x="43" y="9164"/>
                  </a:lnTo>
                  <a:lnTo>
                    <a:pt x="86" y="9577"/>
                  </a:lnTo>
                  <a:lnTo>
                    <a:pt x="143" y="9975"/>
                  </a:lnTo>
                  <a:lnTo>
                    <a:pt x="228" y="10374"/>
                  </a:lnTo>
                  <a:lnTo>
                    <a:pt x="342" y="10786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3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102"/>
                  </a:lnTo>
                  <a:lnTo>
                    <a:pt x="2491" y="14401"/>
                  </a:lnTo>
                  <a:lnTo>
                    <a:pt x="2790" y="14685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7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22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2"/>
                  </a:lnTo>
                  <a:lnTo>
                    <a:pt x="6745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8"/>
                  </a:lnTo>
                  <a:lnTo>
                    <a:pt x="8353" y="16863"/>
                  </a:lnTo>
                  <a:lnTo>
                    <a:pt x="8766" y="16848"/>
                  </a:lnTo>
                  <a:lnTo>
                    <a:pt x="9179" y="16834"/>
                  </a:lnTo>
                  <a:lnTo>
                    <a:pt x="9577" y="16777"/>
                  </a:lnTo>
                  <a:lnTo>
                    <a:pt x="9976" y="16720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407"/>
                  </a:lnTo>
                  <a:lnTo>
                    <a:pt x="11569" y="16251"/>
                  </a:lnTo>
                  <a:lnTo>
                    <a:pt x="11954" y="16094"/>
                  </a:lnTo>
                  <a:lnTo>
                    <a:pt x="12338" y="15895"/>
                  </a:lnTo>
                  <a:lnTo>
                    <a:pt x="12722" y="15696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56"/>
                  </a:lnTo>
                  <a:lnTo>
                    <a:pt x="14102" y="14671"/>
                  </a:lnTo>
                  <a:lnTo>
                    <a:pt x="14401" y="14387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4"/>
                  </a:lnTo>
                  <a:lnTo>
                    <a:pt x="16052" y="12039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0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21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4" y="7699"/>
                  </a:lnTo>
                  <a:lnTo>
                    <a:pt x="16792" y="7286"/>
                  </a:lnTo>
                  <a:lnTo>
                    <a:pt x="16721" y="6887"/>
                  </a:lnTo>
                  <a:lnTo>
                    <a:pt x="16635" y="6475"/>
                  </a:lnTo>
                  <a:lnTo>
                    <a:pt x="16536" y="6076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4" y="4910"/>
                  </a:lnTo>
                  <a:lnTo>
                    <a:pt x="15910" y="4525"/>
                  </a:lnTo>
                  <a:lnTo>
                    <a:pt x="15696" y="4155"/>
                  </a:lnTo>
                  <a:lnTo>
                    <a:pt x="15468" y="3785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77"/>
                  </a:lnTo>
                  <a:lnTo>
                    <a:pt x="13761" y="1907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0" y="1196"/>
                  </a:lnTo>
                  <a:lnTo>
                    <a:pt x="12395" y="996"/>
                  </a:lnTo>
                  <a:lnTo>
                    <a:pt x="12039" y="811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6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4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5653165" y="2630539"/>
              <a:ext cx="546825" cy="546825"/>
            </a:xfrm>
            <a:custGeom>
              <a:avLst/>
              <a:gdLst/>
              <a:ahLst/>
              <a:cxnLst/>
              <a:rect l="l" t="t" r="r" b="b"/>
              <a:pathLst>
                <a:path w="16863" h="16863" extrusionOk="0">
                  <a:moveTo>
                    <a:pt x="8097" y="0"/>
                  </a:moveTo>
                  <a:lnTo>
                    <a:pt x="7699" y="29"/>
                  </a:lnTo>
                  <a:lnTo>
                    <a:pt x="7286" y="72"/>
                  </a:lnTo>
                  <a:lnTo>
                    <a:pt x="6888" y="143"/>
                  </a:lnTo>
                  <a:lnTo>
                    <a:pt x="6489" y="228"/>
                  </a:lnTo>
                  <a:lnTo>
                    <a:pt x="6091" y="328"/>
                  </a:lnTo>
                  <a:lnTo>
                    <a:pt x="5693" y="456"/>
                  </a:lnTo>
                  <a:lnTo>
                    <a:pt x="5294" y="598"/>
                  </a:lnTo>
                  <a:lnTo>
                    <a:pt x="4910" y="769"/>
                  </a:lnTo>
                  <a:lnTo>
                    <a:pt x="4526" y="954"/>
                  </a:lnTo>
                  <a:lnTo>
                    <a:pt x="4156" y="1167"/>
                  </a:lnTo>
                  <a:lnTo>
                    <a:pt x="3786" y="1395"/>
                  </a:lnTo>
                  <a:lnTo>
                    <a:pt x="3430" y="1651"/>
                  </a:lnTo>
                  <a:lnTo>
                    <a:pt x="3088" y="1907"/>
                  </a:lnTo>
                  <a:lnTo>
                    <a:pt x="2775" y="2192"/>
                  </a:lnTo>
                  <a:lnTo>
                    <a:pt x="2462" y="2476"/>
                  </a:lnTo>
                  <a:lnTo>
                    <a:pt x="2178" y="2775"/>
                  </a:lnTo>
                  <a:lnTo>
                    <a:pt x="1907" y="3103"/>
                  </a:lnTo>
                  <a:lnTo>
                    <a:pt x="1651" y="3430"/>
                  </a:lnTo>
                  <a:lnTo>
                    <a:pt x="1409" y="3757"/>
                  </a:lnTo>
                  <a:lnTo>
                    <a:pt x="1196" y="4113"/>
                  </a:lnTo>
                  <a:lnTo>
                    <a:pt x="997" y="4469"/>
                  </a:lnTo>
                  <a:lnTo>
                    <a:pt x="812" y="4824"/>
                  </a:lnTo>
                  <a:lnTo>
                    <a:pt x="655" y="5194"/>
                  </a:lnTo>
                  <a:lnTo>
                    <a:pt x="499" y="5579"/>
                  </a:lnTo>
                  <a:lnTo>
                    <a:pt x="371" y="5963"/>
                  </a:lnTo>
                  <a:lnTo>
                    <a:pt x="271" y="6347"/>
                  </a:lnTo>
                  <a:lnTo>
                    <a:pt x="171" y="6745"/>
                  </a:lnTo>
                  <a:lnTo>
                    <a:pt x="100" y="7144"/>
                  </a:lnTo>
                  <a:lnTo>
                    <a:pt x="57" y="7542"/>
                  </a:lnTo>
                  <a:lnTo>
                    <a:pt x="15" y="7955"/>
                  </a:lnTo>
                  <a:lnTo>
                    <a:pt x="1" y="8353"/>
                  </a:lnTo>
                  <a:lnTo>
                    <a:pt x="15" y="8766"/>
                  </a:lnTo>
                  <a:lnTo>
                    <a:pt x="43" y="9165"/>
                  </a:lnTo>
                  <a:lnTo>
                    <a:pt x="86" y="9577"/>
                  </a:lnTo>
                  <a:lnTo>
                    <a:pt x="143" y="9976"/>
                  </a:lnTo>
                  <a:lnTo>
                    <a:pt x="228" y="10374"/>
                  </a:lnTo>
                  <a:lnTo>
                    <a:pt x="342" y="10772"/>
                  </a:lnTo>
                  <a:lnTo>
                    <a:pt x="470" y="11171"/>
                  </a:lnTo>
                  <a:lnTo>
                    <a:pt x="612" y="11569"/>
                  </a:lnTo>
                  <a:lnTo>
                    <a:pt x="783" y="11954"/>
                  </a:lnTo>
                  <a:lnTo>
                    <a:pt x="968" y="12338"/>
                  </a:lnTo>
                  <a:lnTo>
                    <a:pt x="1182" y="12708"/>
                  </a:lnTo>
                  <a:lnTo>
                    <a:pt x="1409" y="13078"/>
                  </a:lnTo>
                  <a:lnTo>
                    <a:pt x="1651" y="13433"/>
                  </a:lnTo>
                  <a:lnTo>
                    <a:pt x="1922" y="13775"/>
                  </a:lnTo>
                  <a:lnTo>
                    <a:pt x="2192" y="14088"/>
                  </a:lnTo>
                  <a:lnTo>
                    <a:pt x="2491" y="14401"/>
                  </a:lnTo>
                  <a:lnTo>
                    <a:pt x="2790" y="14686"/>
                  </a:lnTo>
                  <a:lnTo>
                    <a:pt x="3103" y="14956"/>
                  </a:lnTo>
                  <a:lnTo>
                    <a:pt x="3430" y="15212"/>
                  </a:lnTo>
                  <a:lnTo>
                    <a:pt x="3771" y="15454"/>
                  </a:lnTo>
                  <a:lnTo>
                    <a:pt x="4113" y="15668"/>
                  </a:lnTo>
                  <a:lnTo>
                    <a:pt x="4469" y="15867"/>
                  </a:lnTo>
                  <a:lnTo>
                    <a:pt x="4839" y="16052"/>
                  </a:lnTo>
                  <a:lnTo>
                    <a:pt x="5209" y="16208"/>
                  </a:lnTo>
                  <a:lnTo>
                    <a:pt x="5579" y="16365"/>
                  </a:lnTo>
                  <a:lnTo>
                    <a:pt x="5963" y="16493"/>
                  </a:lnTo>
                  <a:lnTo>
                    <a:pt x="6361" y="16593"/>
                  </a:lnTo>
                  <a:lnTo>
                    <a:pt x="6746" y="16692"/>
                  </a:lnTo>
                  <a:lnTo>
                    <a:pt x="7144" y="16763"/>
                  </a:lnTo>
                  <a:lnTo>
                    <a:pt x="7557" y="16806"/>
                  </a:lnTo>
                  <a:lnTo>
                    <a:pt x="7955" y="16849"/>
                  </a:lnTo>
                  <a:lnTo>
                    <a:pt x="8354" y="16863"/>
                  </a:lnTo>
                  <a:lnTo>
                    <a:pt x="8766" y="16849"/>
                  </a:lnTo>
                  <a:lnTo>
                    <a:pt x="9179" y="16820"/>
                  </a:lnTo>
                  <a:lnTo>
                    <a:pt x="9577" y="16778"/>
                  </a:lnTo>
                  <a:lnTo>
                    <a:pt x="9976" y="16721"/>
                  </a:lnTo>
                  <a:lnTo>
                    <a:pt x="10388" y="16635"/>
                  </a:lnTo>
                  <a:lnTo>
                    <a:pt x="10787" y="16521"/>
                  </a:lnTo>
                  <a:lnTo>
                    <a:pt x="11185" y="16393"/>
                  </a:lnTo>
                  <a:lnTo>
                    <a:pt x="11569" y="16251"/>
                  </a:lnTo>
                  <a:lnTo>
                    <a:pt x="11954" y="16080"/>
                  </a:lnTo>
                  <a:lnTo>
                    <a:pt x="12338" y="15895"/>
                  </a:lnTo>
                  <a:lnTo>
                    <a:pt x="12722" y="15682"/>
                  </a:lnTo>
                  <a:lnTo>
                    <a:pt x="13078" y="15454"/>
                  </a:lnTo>
                  <a:lnTo>
                    <a:pt x="13434" y="15212"/>
                  </a:lnTo>
                  <a:lnTo>
                    <a:pt x="13775" y="14942"/>
                  </a:lnTo>
                  <a:lnTo>
                    <a:pt x="14102" y="14671"/>
                  </a:lnTo>
                  <a:lnTo>
                    <a:pt x="14401" y="14373"/>
                  </a:lnTo>
                  <a:lnTo>
                    <a:pt x="14700" y="14074"/>
                  </a:lnTo>
                  <a:lnTo>
                    <a:pt x="14970" y="13761"/>
                  </a:lnTo>
                  <a:lnTo>
                    <a:pt x="15212" y="13433"/>
                  </a:lnTo>
                  <a:lnTo>
                    <a:pt x="15454" y="13092"/>
                  </a:lnTo>
                  <a:lnTo>
                    <a:pt x="15668" y="12750"/>
                  </a:lnTo>
                  <a:lnTo>
                    <a:pt x="15867" y="12395"/>
                  </a:lnTo>
                  <a:lnTo>
                    <a:pt x="16052" y="12025"/>
                  </a:lnTo>
                  <a:lnTo>
                    <a:pt x="16223" y="11655"/>
                  </a:lnTo>
                  <a:lnTo>
                    <a:pt x="16365" y="11285"/>
                  </a:lnTo>
                  <a:lnTo>
                    <a:pt x="16493" y="10901"/>
                  </a:lnTo>
                  <a:lnTo>
                    <a:pt x="16607" y="10502"/>
                  </a:lnTo>
                  <a:lnTo>
                    <a:pt x="16692" y="10118"/>
                  </a:lnTo>
                  <a:lnTo>
                    <a:pt x="16763" y="9719"/>
                  </a:lnTo>
                  <a:lnTo>
                    <a:pt x="16820" y="9307"/>
                  </a:lnTo>
                  <a:lnTo>
                    <a:pt x="16849" y="8908"/>
                  </a:lnTo>
                  <a:lnTo>
                    <a:pt x="16863" y="8510"/>
                  </a:lnTo>
                  <a:lnTo>
                    <a:pt x="16863" y="8097"/>
                  </a:lnTo>
                  <a:lnTo>
                    <a:pt x="16835" y="7685"/>
                  </a:lnTo>
                  <a:lnTo>
                    <a:pt x="16792" y="7286"/>
                  </a:lnTo>
                  <a:lnTo>
                    <a:pt x="16721" y="6888"/>
                  </a:lnTo>
                  <a:lnTo>
                    <a:pt x="16635" y="6475"/>
                  </a:lnTo>
                  <a:lnTo>
                    <a:pt x="16536" y="6077"/>
                  </a:lnTo>
                  <a:lnTo>
                    <a:pt x="16408" y="5678"/>
                  </a:lnTo>
                  <a:lnTo>
                    <a:pt x="16265" y="5294"/>
                  </a:lnTo>
                  <a:lnTo>
                    <a:pt x="16095" y="4910"/>
                  </a:lnTo>
                  <a:lnTo>
                    <a:pt x="15910" y="4526"/>
                  </a:lnTo>
                  <a:lnTo>
                    <a:pt x="15696" y="4141"/>
                  </a:lnTo>
                  <a:lnTo>
                    <a:pt x="15468" y="3786"/>
                  </a:lnTo>
                  <a:lnTo>
                    <a:pt x="15212" y="3430"/>
                  </a:lnTo>
                  <a:lnTo>
                    <a:pt x="14956" y="3088"/>
                  </a:lnTo>
                  <a:lnTo>
                    <a:pt x="14672" y="2761"/>
                  </a:lnTo>
                  <a:lnTo>
                    <a:pt x="14387" y="2462"/>
                  </a:lnTo>
                  <a:lnTo>
                    <a:pt x="14088" y="2163"/>
                  </a:lnTo>
                  <a:lnTo>
                    <a:pt x="13761" y="1893"/>
                  </a:lnTo>
                  <a:lnTo>
                    <a:pt x="13434" y="1651"/>
                  </a:lnTo>
                  <a:lnTo>
                    <a:pt x="13106" y="1409"/>
                  </a:lnTo>
                  <a:lnTo>
                    <a:pt x="12751" y="1196"/>
                  </a:lnTo>
                  <a:lnTo>
                    <a:pt x="12395" y="997"/>
                  </a:lnTo>
                  <a:lnTo>
                    <a:pt x="12039" y="812"/>
                  </a:lnTo>
                  <a:lnTo>
                    <a:pt x="11669" y="641"/>
                  </a:lnTo>
                  <a:lnTo>
                    <a:pt x="11285" y="498"/>
                  </a:lnTo>
                  <a:lnTo>
                    <a:pt x="10901" y="370"/>
                  </a:lnTo>
                  <a:lnTo>
                    <a:pt x="10516" y="257"/>
                  </a:lnTo>
                  <a:lnTo>
                    <a:pt x="10118" y="171"/>
                  </a:lnTo>
                  <a:lnTo>
                    <a:pt x="9720" y="100"/>
                  </a:lnTo>
                  <a:lnTo>
                    <a:pt x="9321" y="43"/>
                  </a:lnTo>
                  <a:lnTo>
                    <a:pt x="8908" y="15"/>
                  </a:lnTo>
                  <a:lnTo>
                    <a:pt x="85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72000" y="1208850"/>
              <a:ext cx="1126888" cy="1125461"/>
            </a:xfrm>
            <a:custGeom>
              <a:avLst/>
              <a:gdLst/>
              <a:ahLst/>
              <a:cxnLst/>
              <a:rect l="l" t="t" r="r" b="b"/>
              <a:pathLst>
                <a:path w="34751" h="34707" extrusionOk="0">
                  <a:moveTo>
                    <a:pt x="18201" y="0"/>
                  </a:moveTo>
                  <a:lnTo>
                    <a:pt x="17931" y="28"/>
                  </a:lnTo>
                  <a:lnTo>
                    <a:pt x="17660" y="71"/>
                  </a:lnTo>
                  <a:lnTo>
                    <a:pt x="17404" y="157"/>
                  </a:lnTo>
                  <a:lnTo>
                    <a:pt x="17148" y="256"/>
                  </a:lnTo>
                  <a:lnTo>
                    <a:pt x="16920" y="370"/>
                  </a:lnTo>
                  <a:lnTo>
                    <a:pt x="16693" y="527"/>
                  </a:lnTo>
                  <a:lnTo>
                    <a:pt x="16493" y="683"/>
                  </a:lnTo>
                  <a:lnTo>
                    <a:pt x="16294" y="868"/>
                  </a:lnTo>
                  <a:lnTo>
                    <a:pt x="16123" y="1067"/>
                  </a:lnTo>
                  <a:lnTo>
                    <a:pt x="15967" y="1295"/>
                  </a:lnTo>
                  <a:lnTo>
                    <a:pt x="15839" y="1523"/>
                  </a:lnTo>
                  <a:lnTo>
                    <a:pt x="15725" y="1765"/>
                  </a:lnTo>
                  <a:lnTo>
                    <a:pt x="15640" y="2035"/>
                  </a:lnTo>
                  <a:lnTo>
                    <a:pt x="15583" y="2305"/>
                  </a:lnTo>
                  <a:lnTo>
                    <a:pt x="15554" y="2590"/>
                  </a:lnTo>
                  <a:lnTo>
                    <a:pt x="15554" y="2860"/>
                  </a:lnTo>
                  <a:lnTo>
                    <a:pt x="15568" y="3145"/>
                  </a:lnTo>
                  <a:lnTo>
                    <a:pt x="15625" y="3415"/>
                  </a:lnTo>
                  <a:lnTo>
                    <a:pt x="15696" y="3671"/>
                  </a:lnTo>
                  <a:lnTo>
                    <a:pt x="15796" y="3913"/>
                  </a:lnTo>
                  <a:lnTo>
                    <a:pt x="15924" y="4155"/>
                  </a:lnTo>
                  <a:lnTo>
                    <a:pt x="16066" y="4383"/>
                  </a:lnTo>
                  <a:lnTo>
                    <a:pt x="16237" y="4582"/>
                  </a:lnTo>
                  <a:lnTo>
                    <a:pt x="16422" y="4781"/>
                  </a:lnTo>
                  <a:lnTo>
                    <a:pt x="16621" y="4952"/>
                  </a:lnTo>
                  <a:lnTo>
                    <a:pt x="16835" y="5094"/>
                  </a:lnTo>
                  <a:lnTo>
                    <a:pt x="17077" y="5237"/>
                  </a:lnTo>
                  <a:lnTo>
                    <a:pt x="17319" y="5336"/>
                  </a:lnTo>
                  <a:lnTo>
                    <a:pt x="17575" y="5422"/>
                  </a:lnTo>
                  <a:lnTo>
                    <a:pt x="17845" y="5493"/>
                  </a:lnTo>
                  <a:lnTo>
                    <a:pt x="18130" y="5521"/>
                  </a:lnTo>
                  <a:lnTo>
                    <a:pt x="18486" y="5550"/>
                  </a:lnTo>
                  <a:lnTo>
                    <a:pt x="18827" y="5578"/>
                  </a:lnTo>
                  <a:lnTo>
                    <a:pt x="19169" y="5635"/>
                  </a:lnTo>
                  <a:lnTo>
                    <a:pt x="19510" y="5692"/>
                  </a:lnTo>
                  <a:lnTo>
                    <a:pt x="19852" y="5749"/>
                  </a:lnTo>
                  <a:lnTo>
                    <a:pt x="20193" y="5834"/>
                  </a:lnTo>
                  <a:lnTo>
                    <a:pt x="20520" y="5920"/>
                  </a:lnTo>
                  <a:lnTo>
                    <a:pt x="20848" y="6005"/>
                  </a:lnTo>
                  <a:lnTo>
                    <a:pt x="21175" y="6105"/>
                  </a:lnTo>
                  <a:lnTo>
                    <a:pt x="21488" y="6218"/>
                  </a:lnTo>
                  <a:lnTo>
                    <a:pt x="21801" y="6347"/>
                  </a:lnTo>
                  <a:lnTo>
                    <a:pt x="22114" y="6475"/>
                  </a:lnTo>
                  <a:lnTo>
                    <a:pt x="22427" y="6617"/>
                  </a:lnTo>
                  <a:lnTo>
                    <a:pt x="22726" y="6759"/>
                  </a:lnTo>
                  <a:lnTo>
                    <a:pt x="23025" y="6916"/>
                  </a:lnTo>
                  <a:lnTo>
                    <a:pt x="23324" y="7087"/>
                  </a:lnTo>
                  <a:lnTo>
                    <a:pt x="23608" y="7257"/>
                  </a:lnTo>
                  <a:lnTo>
                    <a:pt x="23893" y="7442"/>
                  </a:lnTo>
                  <a:lnTo>
                    <a:pt x="24178" y="7627"/>
                  </a:lnTo>
                  <a:lnTo>
                    <a:pt x="24448" y="7826"/>
                  </a:lnTo>
                  <a:lnTo>
                    <a:pt x="24718" y="8026"/>
                  </a:lnTo>
                  <a:lnTo>
                    <a:pt x="24989" y="8253"/>
                  </a:lnTo>
                  <a:lnTo>
                    <a:pt x="25245" y="8467"/>
                  </a:lnTo>
                  <a:lnTo>
                    <a:pt x="25487" y="8694"/>
                  </a:lnTo>
                  <a:lnTo>
                    <a:pt x="25729" y="8936"/>
                  </a:lnTo>
                  <a:lnTo>
                    <a:pt x="25970" y="9178"/>
                  </a:lnTo>
                  <a:lnTo>
                    <a:pt x="26198" y="9434"/>
                  </a:lnTo>
                  <a:lnTo>
                    <a:pt x="26426" y="9691"/>
                  </a:lnTo>
                  <a:lnTo>
                    <a:pt x="26654" y="9961"/>
                  </a:lnTo>
                  <a:lnTo>
                    <a:pt x="26853" y="10231"/>
                  </a:lnTo>
                  <a:lnTo>
                    <a:pt x="27066" y="10516"/>
                  </a:lnTo>
                  <a:lnTo>
                    <a:pt x="27265" y="10801"/>
                  </a:lnTo>
                  <a:lnTo>
                    <a:pt x="27578" y="11327"/>
                  </a:lnTo>
                  <a:lnTo>
                    <a:pt x="27877" y="11854"/>
                  </a:lnTo>
                  <a:lnTo>
                    <a:pt x="28133" y="12380"/>
                  </a:lnTo>
                  <a:lnTo>
                    <a:pt x="28375" y="12935"/>
                  </a:lnTo>
                  <a:lnTo>
                    <a:pt x="28575" y="13476"/>
                  </a:lnTo>
                  <a:lnTo>
                    <a:pt x="28760" y="14031"/>
                  </a:lnTo>
                  <a:lnTo>
                    <a:pt x="28902" y="14600"/>
                  </a:lnTo>
                  <a:lnTo>
                    <a:pt x="29030" y="15169"/>
                  </a:lnTo>
                  <a:lnTo>
                    <a:pt x="29115" y="15738"/>
                  </a:lnTo>
                  <a:lnTo>
                    <a:pt x="29172" y="16308"/>
                  </a:lnTo>
                  <a:lnTo>
                    <a:pt x="29215" y="16877"/>
                  </a:lnTo>
                  <a:lnTo>
                    <a:pt x="29215" y="17446"/>
                  </a:lnTo>
                  <a:lnTo>
                    <a:pt x="29201" y="18015"/>
                  </a:lnTo>
                  <a:lnTo>
                    <a:pt x="29158" y="18584"/>
                  </a:lnTo>
                  <a:lnTo>
                    <a:pt x="29087" y="19139"/>
                  </a:lnTo>
                  <a:lnTo>
                    <a:pt x="28987" y="19708"/>
                  </a:lnTo>
                  <a:lnTo>
                    <a:pt x="28859" y="20263"/>
                  </a:lnTo>
                  <a:lnTo>
                    <a:pt x="28703" y="20804"/>
                  </a:lnTo>
                  <a:lnTo>
                    <a:pt x="28518" y="21345"/>
                  </a:lnTo>
                  <a:lnTo>
                    <a:pt x="28318" y="21886"/>
                  </a:lnTo>
                  <a:lnTo>
                    <a:pt x="28091" y="22398"/>
                  </a:lnTo>
                  <a:lnTo>
                    <a:pt x="27835" y="22910"/>
                  </a:lnTo>
                  <a:lnTo>
                    <a:pt x="27550" y="23408"/>
                  </a:lnTo>
                  <a:lnTo>
                    <a:pt x="27237" y="23906"/>
                  </a:lnTo>
                  <a:lnTo>
                    <a:pt x="26910" y="24376"/>
                  </a:lnTo>
                  <a:lnTo>
                    <a:pt x="26554" y="24831"/>
                  </a:lnTo>
                  <a:lnTo>
                    <a:pt x="26170" y="25272"/>
                  </a:lnTo>
                  <a:lnTo>
                    <a:pt x="25771" y="25699"/>
                  </a:lnTo>
                  <a:lnTo>
                    <a:pt x="25344" y="26112"/>
                  </a:lnTo>
                  <a:lnTo>
                    <a:pt x="24889" y="26496"/>
                  </a:lnTo>
                  <a:lnTo>
                    <a:pt x="24419" y="26866"/>
                  </a:lnTo>
                  <a:lnTo>
                    <a:pt x="23921" y="27222"/>
                  </a:lnTo>
                  <a:lnTo>
                    <a:pt x="23395" y="27549"/>
                  </a:lnTo>
                  <a:lnTo>
                    <a:pt x="22868" y="27834"/>
                  </a:lnTo>
                  <a:lnTo>
                    <a:pt x="22342" y="28104"/>
                  </a:lnTo>
                  <a:lnTo>
                    <a:pt x="21787" y="28332"/>
                  </a:lnTo>
                  <a:lnTo>
                    <a:pt x="21246" y="28545"/>
                  </a:lnTo>
                  <a:lnTo>
                    <a:pt x="20691" y="28716"/>
                  </a:lnTo>
                  <a:lnTo>
                    <a:pt x="20122" y="28858"/>
                  </a:lnTo>
                  <a:lnTo>
                    <a:pt x="19553" y="28986"/>
                  </a:lnTo>
                  <a:lnTo>
                    <a:pt x="18984" y="29072"/>
                  </a:lnTo>
                  <a:lnTo>
                    <a:pt x="18414" y="29143"/>
                  </a:lnTo>
                  <a:lnTo>
                    <a:pt x="17845" y="29171"/>
                  </a:lnTo>
                  <a:lnTo>
                    <a:pt x="17276" y="29186"/>
                  </a:lnTo>
                  <a:lnTo>
                    <a:pt x="16707" y="29157"/>
                  </a:lnTo>
                  <a:lnTo>
                    <a:pt x="16138" y="29114"/>
                  </a:lnTo>
                  <a:lnTo>
                    <a:pt x="15583" y="29043"/>
                  </a:lnTo>
                  <a:lnTo>
                    <a:pt x="15013" y="28944"/>
                  </a:lnTo>
                  <a:lnTo>
                    <a:pt x="14458" y="28816"/>
                  </a:lnTo>
                  <a:lnTo>
                    <a:pt x="13918" y="28659"/>
                  </a:lnTo>
                  <a:lnTo>
                    <a:pt x="13377" y="28488"/>
                  </a:lnTo>
                  <a:lnTo>
                    <a:pt x="12836" y="28275"/>
                  </a:lnTo>
                  <a:lnTo>
                    <a:pt x="12324" y="28047"/>
                  </a:lnTo>
                  <a:lnTo>
                    <a:pt x="11812" y="27791"/>
                  </a:lnTo>
                  <a:lnTo>
                    <a:pt x="11314" y="27506"/>
                  </a:lnTo>
                  <a:lnTo>
                    <a:pt x="10816" y="27208"/>
                  </a:lnTo>
                  <a:lnTo>
                    <a:pt x="10346" y="26866"/>
                  </a:lnTo>
                  <a:lnTo>
                    <a:pt x="9891" y="26510"/>
                  </a:lnTo>
                  <a:lnTo>
                    <a:pt x="9450" y="26140"/>
                  </a:lnTo>
                  <a:lnTo>
                    <a:pt x="9023" y="25728"/>
                  </a:lnTo>
                  <a:lnTo>
                    <a:pt x="8610" y="25301"/>
                  </a:lnTo>
                  <a:lnTo>
                    <a:pt x="8226" y="24845"/>
                  </a:lnTo>
                  <a:lnTo>
                    <a:pt x="7856" y="24376"/>
                  </a:lnTo>
                  <a:lnTo>
                    <a:pt x="7500" y="23878"/>
                  </a:lnTo>
                  <a:lnTo>
                    <a:pt x="7301" y="23565"/>
                  </a:lnTo>
                  <a:lnTo>
                    <a:pt x="7116" y="23252"/>
                  </a:lnTo>
                  <a:lnTo>
                    <a:pt x="6931" y="22924"/>
                  </a:lnTo>
                  <a:lnTo>
                    <a:pt x="6774" y="22597"/>
                  </a:lnTo>
                  <a:lnTo>
                    <a:pt x="6618" y="22270"/>
                  </a:lnTo>
                  <a:lnTo>
                    <a:pt x="6461" y="21943"/>
                  </a:lnTo>
                  <a:lnTo>
                    <a:pt x="6333" y="21615"/>
                  </a:lnTo>
                  <a:lnTo>
                    <a:pt x="6205" y="21274"/>
                  </a:lnTo>
                  <a:lnTo>
                    <a:pt x="6091" y="20932"/>
                  </a:lnTo>
                  <a:lnTo>
                    <a:pt x="5992" y="20576"/>
                  </a:lnTo>
                  <a:lnTo>
                    <a:pt x="5892" y="20235"/>
                  </a:lnTo>
                  <a:lnTo>
                    <a:pt x="5807" y="19893"/>
                  </a:lnTo>
                  <a:lnTo>
                    <a:pt x="5736" y="19538"/>
                  </a:lnTo>
                  <a:lnTo>
                    <a:pt x="5679" y="19182"/>
                  </a:lnTo>
                  <a:lnTo>
                    <a:pt x="5636" y="18826"/>
                  </a:lnTo>
                  <a:lnTo>
                    <a:pt x="5593" y="18470"/>
                  </a:lnTo>
                  <a:lnTo>
                    <a:pt x="5565" y="18115"/>
                  </a:lnTo>
                  <a:lnTo>
                    <a:pt x="5536" y="17759"/>
                  </a:lnTo>
                  <a:lnTo>
                    <a:pt x="5536" y="17403"/>
                  </a:lnTo>
                  <a:lnTo>
                    <a:pt x="5536" y="17033"/>
                  </a:lnTo>
                  <a:lnTo>
                    <a:pt x="5551" y="16677"/>
                  </a:lnTo>
                  <a:lnTo>
                    <a:pt x="5579" y="16322"/>
                  </a:lnTo>
                  <a:lnTo>
                    <a:pt x="5622" y="15966"/>
                  </a:lnTo>
                  <a:lnTo>
                    <a:pt x="5664" y="15610"/>
                  </a:lnTo>
                  <a:lnTo>
                    <a:pt x="5721" y="15254"/>
                  </a:lnTo>
                  <a:lnTo>
                    <a:pt x="5792" y="14899"/>
                  </a:lnTo>
                  <a:lnTo>
                    <a:pt x="5878" y="14543"/>
                  </a:lnTo>
                  <a:lnTo>
                    <a:pt x="5963" y="14187"/>
                  </a:lnTo>
                  <a:lnTo>
                    <a:pt x="6063" y="13831"/>
                  </a:lnTo>
                  <a:lnTo>
                    <a:pt x="6177" y="13490"/>
                  </a:lnTo>
                  <a:lnTo>
                    <a:pt x="6305" y="13148"/>
                  </a:lnTo>
                  <a:lnTo>
                    <a:pt x="6447" y="12793"/>
                  </a:lnTo>
                  <a:lnTo>
                    <a:pt x="6532" y="12537"/>
                  </a:lnTo>
                  <a:lnTo>
                    <a:pt x="6604" y="12266"/>
                  </a:lnTo>
                  <a:lnTo>
                    <a:pt x="6646" y="11996"/>
                  </a:lnTo>
                  <a:lnTo>
                    <a:pt x="6646" y="11725"/>
                  </a:lnTo>
                  <a:lnTo>
                    <a:pt x="6632" y="11455"/>
                  </a:lnTo>
                  <a:lnTo>
                    <a:pt x="6589" y="11185"/>
                  </a:lnTo>
                  <a:lnTo>
                    <a:pt x="6532" y="10929"/>
                  </a:lnTo>
                  <a:lnTo>
                    <a:pt x="6433" y="10687"/>
                  </a:lnTo>
                  <a:lnTo>
                    <a:pt x="6333" y="10445"/>
                  </a:lnTo>
                  <a:lnTo>
                    <a:pt x="6191" y="10217"/>
                  </a:lnTo>
                  <a:lnTo>
                    <a:pt x="6034" y="10004"/>
                  </a:lnTo>
                  <a:lnTo>
                    <a:pt x="5849" y="9804"/>
                  </a:lnTo>
                  <a:lnTo>
                    <a:pt x="5650" y="9619"/>
                  </a:lnTo>
                  <a:lnTo>
                    <a:pt x="5437" y="9449"/>
                  </a:lnTo>
                  <a:lnTo>
                    <a:pt x="5195" y="9306"/>
                  </a:lnTo>
                  <a:lnTo>
                    <a:pt x="4939" y="9193"/>
                  </a:lnTo>
                  <a:lnTo>
                    <a:pt x="4683" y="9093"/>
                  </a:lnTo>
                  <a:lnTo>
                    <a:pt x="4412" y="9022"/>
                  </a:lnTo>
                  <a:lnTo>
                    <a:pt x="4142" y="8993"/>
                  </a:lnTo>
                  <a:lnTo>
                    <a:pt x="3871" y="8979"/>
                  </a:lnTo>
                  <a:lnTo>
                    <a:pt x="3601" y="8993"/>
                  </a:lnTo>
                  <a:lnTo>
                    <a:pt x="3331" y="9036"/>
                  </a:lnTo>
                  <a:lnTo>
                    <a:pt x="3075" y="9093"/>
                  </a:lnTo>
                  <a:lnTo>
                    <a:pt x="2833" y="9193"/>
                  </a:lnTo>
                  <a:lnTo>
                    <a:pt x="2591" y="9306"/>
                  </a:lnTo>
                  <a:lnTo>
                    <a:pt x="2363" y="9434"/>
                  </a:lnTo>
                  <a:lnTo>
                    <a:pt x="2150" y="9591"/>
                  </a:lnTo>
                  <a:lnTo>
                    <a:pt x="1950" y="9776"/>
                  </a:lnTo>
                  <a:lnTo>
                    <a:pt x="1765" y="9975"/>
                  </a:lnTo>
                  <a:lnTo>
                    <a:pt x="1595" y="10189"/>
                  </a:lnTo>
                  <a:lnTo>
                    <a:pt x="1452" y="10431"/>
                  </a:lnTo>
                  <a:lnTo>
                    <a:pt x="1339" y="10687"/>
                  </a:lnTo>
                  <a:lnTo>
                    <a:pt x="1139" y="11185"/>
                  </a:lnTo>
                  <a:lnTo>
                    <a:pt x="954" y="11697"/>
                  </a:lnTo>
                  <a:lnTo>
                    <a:pt x="784" y="12209"/>
                  </a:lnTo>
                  <a:lnTo>
                    <a:pt x="627" y="12722"/>
                  </a:lnTo>
                  <a:lnTo>
                    <a:pt x="499" y="13234"/>
                  </a:lnTo>
                  <a:lnTo>
                    <a:pt x="385" y="13760"/>
                  </a:lnTo>
                  <a:lnTo>
                    <a:pt x="286" y="14273"/>
                  </a:lnTo>
                  <a:lnTo>
                    <a:pt x="200" y="14799"/>
                  </a:lnTo>
                  <a:lnTo>
                    <a:pt x="129" y="15326"/>
                  </a:lnTo>
                  <a:lnTo>
                    <a:pt x="72" y="15852"/>
                  </a:lnTo>
                  <a:lnTo>
                    <a:pt x="29" y="16379"/>
                  </a:lnTo>
                  <a:lnTo>
                    <a:pt x="15" y="16905"/>
                  </a:lnTo>
                  <a:lnTo>
                    <a:pt x="1" y="17432"/>
                  </a:lnTo>
                  <a:lnTo>
                    <a:pt x="15" y="17958"/>
                  </a:lnTo>
                  <a:lnTo>
                    <a:pt x="44" y="18485"/>
                  </a:lnTo>
                  <a:lnTo>
                    <a:pt x="86" y="18997"/>
                  </a:lnTo>
                  <a:lnTo>
                    <a:pt x="143" y="19523"/>
                  </a:lnTo>
                  <a:lnTo>
                    <a:pt x="214" y="20050"/>
                  </a:lnTo>
                  <a:lnTo>
                    <a:pt x="314" y="20562"/>
                  </a:lnTo>
                  <a:lnTo>
                    <a:pt x="414" y="21075"/>
                  </a:lnTo>
                  <a:lnTo>
                    <a:pt x="542" y="21587"/>
                  </a:lnTo>
                  <a:lnTo>
                    <a:pt x="670" y="22099"/>
                  </a:lnTo>
                  <a:lnTo>
                    <a:pt x="826" y="22597"/>
                  </a:lnTo>
                  <a:lnTo>
                    <a:pt x="997" y="23109"/>
                  </a:lnTo>
                  <a:lnTo>
                    <a:pt x="1182" y="23607"/>
                  </a:lnTo>
                  <a:lnTo>
                    <a:pt x="1381" y="24091"/>
                  </a:lnTo>
                  <a:lnTo>
                    <a:pt x="1595" y="24575"/>
                  </a:lnTo>
                  <a:lnTo>
                    <a:pt x="1822" y="25059"/>
                  </a:lnTo>
                  <a:lnTo>
                    <a:pt x="2064" y="25543"/>
                  </a:lnTo>
                  <a:lnTo>
                    <a:pt x="2320" y="25998"/>
                  </a:lnTo>
                  <a:lnTo>
                    <a:pt x="2605" y="26468"/>
                  </a:lnTo>
                  <a:lnTo>
                    <a:pt x="2890" y="26923"/>
                  </a:lnTo>
                  <a:lnTo>
                    <a:pt x="3146" y="27293"/>
                  </a:lnTo>
                  <a:lnTo>
                    <a:pt x="3402" y="27649"/>
                  </a:lnTo>
                  <a:lnTo>
                    <a:pt x="3672" y="28005"/>
                  </a:lnTo>
                  <a:lnTo>
                    <a:pt x="3943" y="28346"/>
                  </a:lnTo>
                  <a:lnTo>
                    <a:pt x="4227" y="28688"/>
                  </a:lnTo>
                  <a:lnTo>
                    <a:pt x="4512" y="29015"/>
                  </a:lnTo>
                  <a:lnTo>
                    <a:pt x="4811" y="29328"/>
                  </a:lnTo>
                  <a:lnTo>
                    <a:pt x="5109" y="29641"/>
                  </a:lnTo>
                  <a:lnTo>
                    <a:pt x="5423" y="29940"/>
                  </a:lnTo>
                  <a:lnTo>
                    <a:pt x="5736" y="30239"/>
                  </a:lnTo>
                  <a:lnTo>
                    <a:pt x="6063" y="30523"/>
                  </a:lnTo>
                  <a:lnTo>
                    <a:pt x="6390" y="30794"/>
                  </a:lnTo>
                  <a:lnTo>
                    <a:pt x="6717" y="31064"/>
                  </a:lnTo>
                  <a:lnTo>
                    <a:pt x="7059" y="31320"/>
                  </a:lnTo>
                  <a:lnTo>
                    <a:pt x="7415" y="31562"/>
                  </a:lnTo>
                  <a:lnTo>
                    <a:pt x="7756" y="31804"/>
                  </a:lnTo>
                  <a:lnTo>
                    <a:pt x="8112" y="32032"/>
                  </a:lnTo>
                  <a:lnTo>
                    <a:pt x="8468" y="32259"/>
                  </a:lnTo>
                  <a:lnTo>
                    <a:pt x="8838" y="32458"/>
                  </a:lnTo>
                  <a:lnTo>
                    <a:pt x="9208" y="32672"/>
                  </a:lnTo>
                  <a:lnTo>
                    <a:pt x="9578" y="32857"/>
                  </a:lnTo>
                  <a:lnTo>
                    <a:pt x="9962" y="33042"/>
                  </a:lnTo>
                  <a:lnTo>
                    <a:pt x="10332" y="33213"/>
                  </a:lnTo>
                  <a:lnTo>
                    <a:pt x="10730" y="33383"/>
                  </a:lnTo>
                  <a:lnTo>
                    <a:pt x="11114" y="33540"/>
                  </a:lnTo>
                  <a:lnTo>
                    <a:pt x="11499" y="33682"/>
                  </a:lnTo>
                  <a:lnTo>
                    <a:pt x="11897" y="33810"/>
                  </a:lnTo>
                  <a:lnTo>
                    <a:pt x="12296" y="33938"/>
                  </a:lnTo>
                  <a:lnTo>
                    <a:pt x="12694" y="34066"/>
                  </a:lnTo>
                  <a:lnTo>
                    <a:pt x="13107" y="34166"/>
                  </a:lnTo>
                  <a:lnTo>
                    <a:pt x="13505" y="34266"/>
                  </a:lnTo>
                  <a:lnTo>
                    <a:pt x="13918" y="34351"/>
                  </a:lnTo>
                  <a:lnTo>
                    <a:pt x="14316" y="34436"/>
                  </a:lnTo>
                  <a:lnTo>
                    <a:pt x="14729" y="34508"/>
                  </a:lnTo>
                  <a:lnTo>
                    <a:pt x="15142" y="34565"/>
                  </a:lnTo>
                  <a:lnTo>
                    <a:pt x="15568" y="34607"/>
                  </a:lnTo>
                  <a:lnTo>
                    <a:pt x="15981" y="34650"/>
                  </a:lnTo>
                  <a:lnTo>
                    <a:pt x="16394" y="34678"/>
                  </a:lnTo>
                  <a:lnTo>
                    <a:pt x="16806" y="34693"/>
                  </a:lnTo>
                  <a:lnTo>
                    <a:pt x="17233" y="34707"/>
                  </a:lnTo>
                  <a:lnTo>
                    <a:pt x="17646" y="34707"/>
                  </a:lnTo>
                  <a:lnTo>
                    <a:pt x="18073" y="34693"/>
                  </a:lnTo>
                  <a:lnTo>
                    <a:pt x="18486" y="34678"/>
                  </a:lnTo>
                  <a:lnTo>
                    <a:pt x="18898" y="34636"/>
                  </a:lnTo>
                  <a:lnTo>
                    <a:pt x="19325" y="34607"/>
                  </a:lnTo>
                  <a:lnTo>
                    <a:pt x="19738" y="34550"/>
                  </a:lnTo>
                  <a:lnTo>
                    <a:pt x="20165" y="34493"/>
                  </a:lnTo>
                  <a:lnTo>
                    <a:pt x="20577" y="34422"/>
                  </a:lnTo>
                  <a:lnTo>
                    <a:pt x="20990" y="34337"/>
                  </a:lnTo>
                  <a:lnTo>
                    <a:pt x="21403" y="34237"/>
                  </a:lnTo>
                  <a:lnTo>
                    <a:pt x="21815" y="34138"/>
                  </a:lnTo>
                  <a:lnTo>
                    <a:pt x="22228" y="34024"/>
                  </a:lnTo>
                  <a:lnTo>
                    <a:pt x="22641" y="33896"/>
                  </a:lnTo>
                  <a:lnTo>
                    <a:pt x="23039" y="33768"/>
                  </a:lnTo>
                  <a:lnTo>
                    <a:pt x="23452" y="33625"/>
                  </a:lnTo>
                  <a:lnTo>
                    <a:pt x="23850" y="33469"/>
                  </a:lnTo>
                  <a:lnTo>
                    <a:pt x="24249" y="33298"/>
                  </a:lnTo>
                  <a:lnTo>
                    <a:pt x="24647" y="33127"/>
                  </a:lnTo>
                  <a:lnTo>
                    <a:pt x="25046" y="32928"/>
                  </a:lnTo>
                  <a:lnTo>
                    <a:pt x="25430" y="32729"/>
                  </a:lnTo>
                  <a:lnTo>
                    <a:pt x="25828" y="32530"/>
                  </a:lnTo>
                  <a:lnTo>
                    <a:pt x="26212" y="32302"/>
                  </a:lnTo>
                  <a:lnTo>
                    <a:pt x="26582" y="32074"/>
                  </a:lnTo>
                  <a:lnTo>
                    <a:pt x="26967" y="31832"/>
                  </a:lnTo>
                  <a:lnTo>
                    <a:pt x="27337" y="31576"/>
                  </a:lnTo>
                  <a:lnTo>
                    <a:pt x="27692" y="31320"/>
                  </a:lnTo>
                  <a:lnTo>
                    <a:pt x="28048" y="31050"/>
                  </a:lnTo>
                  <a:lnTo>
                    <a:pt x="28390" y="30779"/>
                  </a:lnTo>
                  <a:lnTo>
                    <a:pt x="28731" y="30495"/>
                  </a:lnTo>
                  <a:lnTo>
                    <a:pt x="29058" y="30210"/>
                  </a:lnTo>
                  <a:lnTo>
                    <a:pt x="29371" y="29911"/>
                  </a:lnTo>
                  <a:lnTo>
                    <a:pt x="29684" y="29612"/>
                  </a:lnTo>
                  <a:lnTo>
                    <a:pt x="29983" y="29299"/>
                  </a:lnTo>
                  <a:lnTo>
                    <a:pt x="30282" y="28986"/>
                  </a:lnTo>
                  <a:lnTo>
                    <a:pt x="30567" y="28659"/>
                  </a:lnTo>
                  <a:lnTo>
                    <a:pt x="30837" y="28332"/>
                  </a:lnTo>
                  <a:lnTo>
                    <a:pt x="31107" y="27990"/>
                  </a:lnTo>
                  <a:lnTo>
                    <a:pt x="31364" y="27663"/>
                  </a:lnTo>
                  <a:lnTo>
                    <a:pt x="31606" y="27307"/>
                  </a:lnTo>
                  <a:lnTo>
                    <a:pt x="31847" y="26966"/>
                  </a:lnTo>
                  <a:lnTo>
                    <a:pt x="32075" y="26610"/>
                  </a:lnTo>
                  <a:lnTo>
                    <a:pt x="32289" y="26254"/>
                  </a:lnTo>
                  <a:lnTo>
                    <a:pt x="32502" y="25884"/>
                  </a:lnTo>
                  <a:lnTo>
                    <a:pt x="32701" y="25514"/>
                  </a:lnTo>
                  <a:lnTo>
                    <a:pt x="32900" y="25144"/>
                  </a:lnTo>
                  <a:lnTo>
                    <a:pt x="33085" y="24760"/>
                  </a:lnTo>
                  <a:lnTo>
                    <a:pt x="33256" y="24376"/>
                  </a:lnTo>
                  <a:lnTo>
                    <a:pt x="33427" y="23992"/>
                  </a:lnTo>
                  <a:lnTo>
                    <a:pt x="33569" y="23607"/>
                  </a:lnTo>
                  <a:lnTo>
                    <a:pt x="33726" y="23223"/>
                  </a:lnTo>
                  <a:lnTo>
                    <a:pt x="33854" y="22825"/>
                  </a:lnTo>
                  <a:lnTo>
                    <a:pt x="33982" y="22426"/>
                  </a:lnTo>
                  <a:lnTo>
                    <a:pt x="34096" y="22028"/>
                  </a:lnTo>
                  <a:lnTo>
                    <a:pt x="34210" y="21615"/>
                  </a:lnTo>
                  <a:lnTo>
                    <a:pt x="34309" y="21217"/>
                  </a:lnTo>
                  <a:lnTo>
                    <a:pt x="34395" y="20804"/>
                  </a:lnTo>
                  <a:lnTo>
                    <a:pt x="34480" y="20406"/>
                  </a:lnTo>
                  <a:lnTo>
                    <a:pt x="34537" y="19993"/>
                  </a:lnTo>
                  <a:lnTo>
                    <a:pt x="34608" y="19580"/>
                  </a:lnTo>
                  <a:lnTo>
                    <a:pt x="34651" y="19153"/>
                  </a:lnTo>
                  <a:lnTo>
                    <a:pt x="34693" y="18741"/>
                  </a:lnTo>
                  <a:lnTo>
                    <a:pt x="34722" y="18328"/>
                  </a:lnTo>
                  <a:lnTo>
                    <a:pt x="34736" y="17915"/>
                  </a:lnTo>
                  <a:lnTo>
                    <a:pt x="34750" y="17489"/>
                  </a:lnTo>
                  <a:lnTo>
                    <a:pt x="34750" y="17076"/>
                  </a:lnTo>
                  <a:lnTo>
                    <a:pt x="34736" y="16649"/>
                  </a:lnTo>
                  <a:lnTo>
                    <a:pt x="34708" y="16236"/>
                  </a:lnTo>
                  <a:lnTo>
                    <a:pt x="34679" y="15824"/>
                  </a:lnTo>
                  <a:lnTo>
                    <a:pt x="34636" y="15397"/>
                  </a:lnTo>
                  <a:lnTo>
                    <a:pt x="34594" y="14984"/>
                  </a:lnTo>
                  <a:lnTo>
                    <a:pt x="34523" y="14557"/>
                  </a:lnTo>
                  <a:lnTo>
                    <a:pt x="34451" y="14145"/>
                  </a:lnTo>
                  <a:lnTo>
                    <a:pt x="34380" y="13732"/>
                  </a:lnTo>
                  <a:lnTo>
                    <a:pt x="34281" y="13319"/>
                  </a:lnTo>
                  <a:lnTo>
                    <a:pt x="34181" y="12907"/>
                  </a:lnTo>
                  <a:lnTo>
                    <a:pt x="34067" y="12494"/>
                  </a:lnTo>
                  <a:lnTo>
                    <a:pt x="33939" y="12081"/>
                  </a:lnTo>
                  <a:lnTo>
                    <a:pt x="33811" y="11683"/>
                  </a:lnTo>
                  <a:lnTo>
                    <a:pt x="33655" y="11270"/>
                  </a:lnTo>
                  <a:lnTo>
                    <a:pt x="33498" y="10872"/>
                  </a:lnTo>
                  <a:lnTo>
                    <a:pt x="33342" y="10473"/>
                  </a:lnTo>
                  <a:lnTo>
                    <a:pt x="33157" y="10075"/>
                  </a:lnTo>
                  <a:lnTo>
                    <a:pt x="32972" y="9676"/>
                  </a:lnTo>
                  <a:lnTo>
                    <a:pt x="32772" y="9292"/>
                  </a:lnTo>
                  <a:lnTo>
                    <a:pt x="32559" y="8894"/>
                  </a:lnTo>
                  <a:lnTo>
                    <a:pt x="32345" y="8510"/>
                  </a:lnTo>
                  <a:lnTo>
                    <a:pt x="32118" y="8140"/>
                  </a:lnTo>
                  <a:lnTo>
                    <a:pt x="31876" y="7755"/>
                  </a:lnTo>
                  <a:lnTo>
                    <a:pt x="31577" y="7328"/>
                  </a:lnTo>
                  <a:lnTo>
                    <a:pt x="31278" y="6916"/>
                  </a:lnTo>
                  <a:lnTo>
                    <a:pt x="30965" y="6517"/>
                  </a:lnTo>
                  <a:lnTo>
                    <a:pt x="30652" y="6119"/>
                  </a:lnTo>
                  <a:lnTo>
                    <a:pt x="30325" y="5749"/>
                  </a:lnTo>
                  <a:lnTo>
                    <a:pt x="29983" y="5379"/>
                  </a:lnTo>
                  <a:lnTo>
                    <a:pt x="29628" y="5009"/>
                  </a:lnTo>
                  <a:lnTo>
                    <a:pt x="29272" y="4667"/>
                  </a:lnTo>
                  <a:lnTo>
                    <a:pt x="28902" y="4326"/>
                  </a:lnTo>
                  <a:lnTo>
                    <a:pt x="28532" y="3999"/>
                  </a:lnTo>
                  <a:lnTo>
                    <a:pt x="28148" y="3686"/>
                  </a:lnTo>
                  <a:lnTo>
                    <a:pt x="27749" y="3387"/>
                  </a:lnTo>
                  <a:lnTo>
                    <a:pt x="27351" y="3102"/>
                  </a:lnTo>
                  <a:lnTo>
                    <a:pt x="26938" y="2818"/>
                  </a:lnTo>
                  <a:lnTo>
                    <a:pt x="26525" y="2547"/>
                  </a:lnTo>
                  <a:lnTo>
                    <a:pt x="26099" y="2291"/>
                  </a:lnTo>
                  <a:lnTo>
                    <a:pt x="25672" y="2049"/>
                  </a:lnTo>
                  <a:lnTo>
                    <a:pt x="25231" y="1821"/>
                  </a:lnTo>
                  <a:lnTo>
                    <a:pt x="24789" y="1608"/>
                  </a:lnTo>
                  <a:lnTo>
                    <a:pt x="24334" y="1409"/>
                  </a:lnTo>
                  <a:lnTo>
                    <a:pt x="23879" y="1210"/>
                  </a:lnTo>
                  <a:lnTo>
                    <a:pt x="23409" y="1039"/>
                  </a:lnTo>
                  <a:lnTo>
                    <a:pt x="22940" y="868"/>
                  </a:lnTo>
                  <a:lnTo>
                    <a:pt x="22470" y="726"/>
                  </a:lnTo>
                  <a:lnTo>
                    <a:pt x="21986" y="583"/>
                  </a:lnTo>
                  <a:lnTo>
                    <a:pt x="21502" y="455"/>
                  </a:lnTo>
                  <a:lnTo>
                    <a:pt x="21004" y="342"/>
                  </a:lnTo>
                  <a:lnTo>
                    <a:pt x="20506" y="256"/>
                  </a:lnTo>
                  <a:lnTo>
                    <a:pt x="20008" y="171"/>
                  </a:lnTo>
                  <a:lnTo>
                    <a:pt x="19510" y="100"/>
                  </a:lnTo>
                  <a:lnTo>
                    <a:pt x="18998" y="43"/>
                  </a:lnTo>
                  <a:lnTo>
                    <a:pt x="18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625084" y="1394790"/>
              <a:ext cx="1099163" cy="964913"/>
            </a:xfrm>
            <a:custGeom>
              <a:avLst/>
              <a:gdLst/>
              <a:ahLst/>
              <a:cxnLst/>
              <a:rect l="l" t="t" r="r" b="b"/>
              <a:pathLst>
                <a:path w="33896" h="29756" extrusionOk="0">
                  <a:moveTo>
                    <a:pt x="27962" y="1"/>
                  </a:moveTo>
                  <a:lnTo>
                    <a:pt x="27621" y="15"/>
                  </a:lnTo>
                  <a:lnTo>
                    <a:pt x="27279" y="58"/>
                  </a:lnTo>
                  <a:lnTo>
                    <a:pt x="27108" y="86"/>
                  </a:lnTo>
                  <a:lnTo>
                    <a:pt x="26938" y="129"/>
                  </a:lnTo>
                  <a:lnTo>
                    <a:pt x="26767" y="186"/>
                  </a:lnTo>
                  <a:lnTo>
                    <a:pt x="26610" y="243"/>
                  </a:lnTo>
                  <a:lnTo>
                    <a:pt x="26440" y="314"/>
                  </a:lnTo>
                  <a:lnTo>
                    <a:pt x="26283" y="399"/>
                  </a:lnTo>
                  <a:lnTo>
                    <a:pt x="26126" y="484"/>
                  </a:lnTo>
                  <a:lnTo>
                    <a:pt x="25970" y="584"/>
                  </a:lnTo>
                  <a:lnTo>
                    <a:pt x="25813" y="684"/>
                  </a:lnTo>
                  <a:lnTo>
                    <a:pt x="25671" y="798"/>
                  </a:lnTo>
                  <a:lnTo>
                    <a:pt x="25543" y="911"/>
                  </a:lnTo>
                  <a:lnTo>
                    <a:pt x="25415" y="1039"/>
                  </a:lnTo>
                  <a:lnTo>
                    <a:pt x="25287" y="1168"/>
                  </a:lnTo>
                  <a:lnTo>
                    <a:pt x="25173" y="1296"/>
                  </a:lnTo>
                  <a:lnTo>
                    <a:pt x="25073" y="1438"/>
                  </a:lnTo>
                  <a:lnTo>
                    <a:pt x="24974" y="1580"/>
                  </a:lnTo>
                  <a:lnTo>
                    <a:pt x="24789" y="1879"/>
                  </a:lnTo>
                  <a:lnTo>
                    <a:pt x="24647" y="2192"/>
                  </a:lnTo>
                  <a:lnTo>
                    <a:pt x="24533" y="2505"/>
                  </a:lnTo>
                  <a:lnTo>
                    <a:pt x="24447" y="2832"/>
                  </a:lnTo>
                  <a:lnTo>
                    <a:pt x="24390" y="3174"/>
                  </a:lnTo>
                  <a:lnTo>
                    <a:pt x="24376" y="3515"/>
                  </a:lnTo>
                  <a:lnTo>
                    <a:pt x="24390" y="3857"/>
                  </a:lnTo>
                  <a:lnTo>
                    <a:pt x="24433" y="4198"/>
                  </a:lnTo>
                  <a:lnTo>
                    <a:pt x="24476" y="4369"/>
                  </a:lnTo>
                  <a:lnTo>
                    <a:pt x="24518" y="4540"/>
                  </a:lnTo>
                  <a:lnTo>
                    <a:pt x="24575" y="4711"/>
                  </a:lnTo>
                  <a:lnTo>
                    <a:pt x="24632" y="4867"/>
                  </a:lnTo>
                  <a:lnTo>
                    <a:pt x="24703" y="5038"/>
                  </a:lnTo>
                  <a:lnTo>
                    <a:pt x="24775" y="5195"/>
                  </a:lnTo>
                  <a:lnTo>
                    <a:pt x="24874" y="5351"/>
                  </a:lnTo>
                  <a:lnTo>
                    <a:pt x="24960" y="5508"/>
                  </a:lnTo>
                  <a:lnTo>
                    <a:pt x="25273" y="5991"/>
                  </a:lnTo>
                  <a:lnTo>
                    <a:pt x="25543" y="6475"/>
                  </a:lnTo>
                  <a:lnTo>
                    <a:pt x="25785" y="6988"/>
                  </a:lnTo>
                  <a:lnTo>
                    <a:pt x="25998" y="7486"/>
                  </a:lnTo>
                  <a:lnTo>
                    <a:pt x="26198" y="7998"/>
                  </a:lnTo>
                  <a:lnTo>
                    <a:pt x="26354" y="8524"/>
                  </a:lnTo>
                  <a:lnTo>
                    <a:pt x="26496" y="9051"/>
                  </a:lnTo>
                  <a:lnTo>
                    <a:pt x="26610" y="9577"/>
                  </a:lnTo>
                  <a:lnTo>
                    <a:pt x="26696" y="10104"/>
                  </a:lnTo>
                  <a:lnTo>
                    <a:pt x="26753" y="10630"/>
                  </a:lnTo>
                  <a:lnTo>
                    <a:pt x="26781" y="11171"/>
                  </a:lnTo>
                  <a:lnTo>
                    <a:pt x="26795" y="11698"/>
                  </a:lnTo>
                  <a:lnTo>
                    <a:pt x="26781" y="12238"/>
                  </a:lnTo>
                  <a:lnTo>
                    <a:pt x="26738" y="12765"/>
                  </a:lnTo>
                  <a:lnTo>
                    <a:pt x="26667" y="13291"/>
                  </a:lnTo>
                  <a:lnTo>
                    <a:pt x="26568" y="13818"/>
                  </a:lnTo>
                  <a:lnTo>
                    <a:pt x="26454" y="14330"/>
                  </a:lnTo>
                  <a:lnTo>
                    <a:pt x="26311" y="14842"/>
                  </a:lnTo>
                  <a:lnTo>
                    <a:pt x="26141" y="15341"/>
                  </a:lnTo>
                  <a:lnTo>
                    <a:pt x="25956" y="15839"/>
                  </a:lnTo>
                  <a:lnTo>
                    <a:pt x="25742" y="16337"/>
                  </a:lnTo>
                  <a:lnTo>
                    <a:pt x="25500" y="16806"/>
                  </a:lnTo>
                  <a:lnTo>
                    <a:pt x="25230" y="17276"/>
                  </a:lnTo>
                  <a:lnTo>
                    <a:pt x="24945" y="17731"/>
                  </a:lnTo>
                  <a:lnTo>
                    <a:pt x="24632" y="18172"/>
                  </a:lnTo>
                  <a:lnTo>
                    <a:pt x="24305" y="18599"/>
                  </a:lnTo>
                  <a:lnTo>
                    <a:pt x="23949" y="19012"/>
                  </a:lnTo>
                  <a:lnTo>
                    <a:pt x="23579" y="19410"/>
                  </a:lnTo>
                  <a:lnTo>
                    <a:pt x="23181" y="19795"/>
                  </a:lnTo>
                  <a:lnTo>
                    <a:pt x="22754" y="20150"/>
                  </a:lnTo>
                  <a:lnTo>
                    <a:pt x="22313" y="20506"/>
                  </a:lnTo>
                  <a:lnTo>
                    <a:pt x="21843" y="20833"/>
                  </a:lnTo>
                  <a:lnTo>
                    <a:pt x="21359" y="21132"/>
                  </a:lnTo>
                  <a:lnTo>
                    <a:pt x="20876" y="21402"/>
                  </a:lnTo>
                  <a:lnTo>
                    <a:pt x="20363" y="21644"/>
                  </a:lnTo>
                  <a:lnTo>
                    <a:pt x="19865" y="21872"/>
                  </a:lnTo>
                  <a:lnTo>
                    <a:pt x="19353" y="22057"/>
                  </a:lnTo>
                  <a:lnTo>
                    <a:pt x="18827" y="22228"/>
                  </a:lnTo>
                  <a:lnTo>
                    <a:pt x="18300" y="22356"/>
                  </a:lnTo>
                  <a:lnTo>
                    <a:pt x="17773" y="22470"/>
                  </a:lnTo>
                  <a:lnTo>
                    <a:pt x="17247" y="22555"/>
                  </a:lnTo>
                  <a:lnTo>
                    <a:pt x="16720" y="22612"/>
                  </a:lnTo>
                  <a:lnTo>
                    <a:pt x="16180" y="22655"/>
                  </a:lnTo>
                  <a:lnTo>
                    <a:pt x="15653" y="22655"/>
                  </a:lnTo>
                  <a:lnTo>
                    <a:pt x="15113" y="22640"/>
                  </a:lnTo>
                  <a:lnTo>
                    <a:pt x="14586" y="22598"/>
                  </a:lnTo>
                  <a:lnTo>
                    <a:pt x="14059" y="22527"/>
                  </a:lnTo>
                  <a:lnTo>
                    <a:pt x="13533" y="22427"/>
                  </a:lnTo>
                  <a:lnTo>
                    <a:pt x="13021" y="22313"/>
                  </a:lnTo>
                  <a:lnTo>
                    <a:pt x="12508" y="22171"/>
                  </a:lnTo>
                  <a:lnTo>
                    <a:pt x="12010" y="22000"/>
                  </a:lnTo>
                  <a:lnTo>
                    <a:pt x="11512" y="21815"/>
                  </a:lnTo>
                  <a:lnTo>
                    <a:pt x="11014" y="21602"/>
                  </a:lnTo>
                  <a:lnTo>
                    <a:pt x="10545" y="21360"/>
                  </a:lnTo>
                  <a:lnTo>
                    <a:pt x="10075" y="21089"/>
                  </a:lnTo>
                  <a:lnTo>
                    <a:pt x="9620" y="20805"/>
                  </a:lnTo>
                  <a:lnTo>
                    <a:pt x="9179" y="20506"/>
                  </a:lnTo>
                  <a:lnTo>
                    <a:pt x="8752" y="20164"/>
                  </a:lnTo>
                  <a:lnTo>
                    <a:pt x="8339" y="19809"/>
                  </a:lnTo>
                  <a:lnTo>
                    <a:pt x="7941" y="19439"/>
                  </a:lnTo>
                  <a:lnTo>
                    <a:pt x="7556" y="19040"/>
                  </a:lnTo>
                  <a:lnTo>
                    <a:pt x="7201" y="18613"/>
                  </a:lnTo>
                  <a:lnTo>
                    <a:pt x="6845" y="18172"/>
                  </a:lnTo>
                  <a:lnTo>
                    <a:pt x="6518" y="17703"/>
                  </a:lnTo>
                  <a:lnTo>
                    <a:pt x="6418" y="17560"/>
                  </a:lnTo>
                  <a:lnTo>
                    <a:pt x="6304" y="17418"/>
                  </a:lnTo>
                  <a:lnTo>
                    <a:pt x="6190" y="17276"/>
                  </a:lnTo>
                  <a:lnTo>
                    <a:pt x="6062" y="17148"/>
                  </a:lnTo>
                  <a:lnTo>
                    <a:pt x="5934" y="17020"/>
                  </a:lnTo>
                  <a:lnTo>
                    <a:pt x="5806" y="16906"/>
                  </a:lnTo>
                  <a:lnTo>
                    <a:pt x="5664" y="16806"/>
                  </a:lnTo>
                  <a:lnTo>
                    <a:pt x="5522" y="16707"/>
                  </a:lnTo>
                  <a:lnTo>
                    <a:pt x="5237" y="16522"/>
                  </a:lnTo>
                  <a:lnTo>
                    <a:pt x="4924" y="16379"/>
                  </a:lnTo>
                  <a:lnTo>
                    <a:pt x="4597" y="16265"/>
                  </a:lnTo>
                  <a:lnTo>
                    <a:pt x="4269" y="16180"/>
                  </a:lnTo>
                  <a:lnTo>
                    <a:pt x="3928" y="16137"/>
                  </a:lnTo>
                  <a:lnTo>
                    <a:pt x="3586" y="16109"/>
                  </a:lnTo>
                  <a:lnTo>
                    <a:pt x="3245" y="16123"/>
                  </a:lnTo>
                  <a:lnTo>
                    <a:pt x="2903" y="16166"/>
                  </a:lnTo>
                  <a:lnTo>
                    <a:pt x="2733" y="16209"/>
                  </a:lnTo>
                  <a:lnTo>
                    <a:pt x="2576" y="16251"/>
                  </a:lnTo>
                  <a:lnTo>
                    <a:pt x="2405" y="16308"/>
                  </a:lnTo>
                  <a:lnTo>
                    <a:pt x="2234" y="16365"/>
                  </a:lnTo>
                  <a:lnTo>
                    <a:pt x="2078" y="16436"/>
                  </a:lnTo>
                  <a:lnTo>
                    <a:pt x="1907" y="16522"/>
                  </a:lnTo>
                  <a:lnTo>
                    <a:pt x="1751" y="16607"/>
                  </a:lnTo>
                  <a:lnTo>
                    <a:pt x="1594" y="16707"/>
                  </a:lnTo>
                  <a:lnTo>
                    <a:pt x="1452" y="16806"/>
                  </a:lnTo>
                  <a:lnTo>
                    <a:pt x="1310" y="16920"/>
                  </a:lnTo>
                  <a:lnTo>
                    <a:pt x="1167" y="17034"/>
                  </a:lnTo>
                  <a:lnTo>
                    <a:pt x="1039" y="17162"/>
                  </a:lnTo>
                  <a:lnTo>
                    <a:pt x="925" y="17290"/>
                  </a:lnTo>
                  <a:lnTo>
                    <a:pt x="811" y="17418"/>
                  </a:lnTo>
                  <a:lnTo>
                    <a:pt x="698" y="17560"/>
                  </a:lnTo>
                  <a:lnTo>
                    <a:pt x="598" y="17703"/>
                  </a:lnTo>
                  <a:lnTo>
                    <a:pt x="427" y="17987"/>
                  </a:lnTo>
                  <a:lnTo>
                    <a:pt x="271" y="18300"/>
                  </a:lnTo>
                  <a:lnTo>
                    <a:pt x="157" y="18628"/>
                  </a:lnTo>
                  <a:lnTo>
                    <a:pt x="72" y="18955"/>
                  </a:lnTo>
                  <a:lnTo>
                    <a:pt x="29" y="19296"/>
                  </a:lnTo>
                  <a:lnTo>
                    <a:pt x="0" y="19638"/>
                  </a:lnTo>
                  <a:lnTo>
                    <a:pt x="15" y="19979"/>
                  </a:lnTo>
                  <a:lnTo>
                    <a:pt x="72" y="20321"/>
                  </a:lnTo>
                  <a:lnTo>
                    <a:pt x="100" y="20492"/>
                  </a:lnTo>
                  <a:lnTo>
                    <a:pt x="143" y="20648"/>
                  </a:lnTo>
                  <a:lnTo>
                    <a:pt x="200" y="20819"/>
                  </a:lnTo>
                  <a:lnTo>
                    <a:pt x="256" y="20990"/>
                  </a:lnTo>
                  <a:lnTo>
                    <a:pt x="328" y="21146"/>
                  </a:lnTo>
                  <a:lnTo>
                    <a:pt x="413" y="21317"/>
                  </a:lnTo>
                  <a:lnTo>
                    <a:pt x="498" y="21474"/>
                  </a:lnTo>
                  <a:lnTo>
                    <a:pt x="598" y="21630"/>
                  </a:lnTo>
                  <a:lnTo>
                    <a:pt x="854" y="22014"/>
                  </a:lnTo>
                  <a:lnTo>
                    <a:pt x="1125" y="22384"/>
                  </a:lnTo>
                  <a:lnTo>
                    <a:pt x="1409" y="22754"/>
                  </a:lnTo>
                  <a:lnTo>
                    <a:pt x="1694" y="23124"/>
                  </a:lnTo>
                  <a:lnTo>
                    <a:pt x="1993" y="23466"/>
                  </a:lnTo>
                  <a:lnTo>
                    <a:pt x="2291" y="23807"/>
                  </a:lnTo>
                  <a:lnTo>
                    <a:pt x="2604" y="24149"/>
                  </a:lnTo>
                  <a:lnTo>
                    <a:pt x="2917" y="24476"/>
                  </a:lnTo>
                  <a:lnTo>
                    <a:pt x="3245" y="24789"/>
                  </a:lnTo>
                  <a:lnTo>
                    <a:pt x="3572" y="25088"/>
                  </a:lnTo>
                  <a:lnTo>
                    <a:pt x="3914" y="25387"/>
                  </a:lnTo>
                  <a:lnTo>
                    <a:pt x="4255" y="25671"/>
                  </a:lnTo>
                  <a:lnTo>
                    <a:pt x="4597" y="25956"/>
                  </a:lnTo>
                  <a:lnTo>
                    <a:pt x="4952" y="26212"/>
                  </a:lnTo>
                  <a:lnTo>
                    <a:pt x="5322" y="26483"/>
                  </a:lnTo>
                  <a:lnTo>
                    <a:pt x="5678" y="26724"/>
                  </a:lnTo>
                  <a:lnTo>
                    <a:pt x="6062" y="26966"/>
                  </a:lnTo>
                  <a:lnTo>
                    <a:pt x="6432" y="27194"/>
                  </a:lnTo>
                  <a:lnTo>
                    <a:pt x="6816" y="27422"/>
                  </a:lnTo>
                  <a:lnTo>
                    <a:pt x="7201" y="27635"/>
                  </a:lnTo>
                  <a:lnTo>
                    <a:pt x="7585" y="27834"/>
                  </a:lnTo>
                  <a:lnTo>
                    <a:pt x="7983" y="28019"/>
                  </a:lnTo>
                  <a:lnTo>
                    <a:pt x="8382" y="28204"/>
                  </a:lnTo>
                  <a:lnTo>
                    <a:pt x="8780" y="28375"/>
                  </a:lnTo>
                  <a:lnTo>
                    <a:pt x="9193" y="28532"/>
                  </a:lnTo>
                  <a:lnTo>
                    <a:pt x="9606" y="28688"/>
                  </a:lnTo>
                  <a:lnTo>
                    <a:pt x="10018" y="28831"/>
                  </a:lnTo>
                  <a:lnTo>
                    <a:pt x="10431" y="28959"/>
                  </a:lnTo>
                  <a:lnTo>
                    <a:pt x="10844" y="29087"/>
                  </a:lnTo>
                  <a:lnTo>
                    <a:pt x="11270" y="29200"/>
                  </a:lnTo>
                  <a:lnTo>
                    <a:pt x="11697" y="29300"/>
                  </a:lnTo>
                  <a:lnTo>
                    <a:pt x="12124" y="29400"/>
                  </a:lnTo>
                  <a:lnTo>
                    <a:pt x="12551" y="29471"/>
                  </a:lnTo>
                  <a:lnTo>
                    <a:pt x="12978" y="29542"/>
                  </a:lnTo>
                  <a:lnTo>
                    <a:pt x="13405" y="29613"/>
                  </a:lnTo>
                  <a:lnTo>
                    <a:pt x="13846" y="29656"/>
                  </a:lnTo>
                  <a:lnTo>
                    <a:pt x="14273" y="29699"/>
                  </a:lnTo>
                  <a:lnTo>
                    <a:pt x="14714" y="29727"/>
                  </a:lnTo>
                  <a:lnTo>
                    <a:pt x="15155" y="29755"/>
                  </a:lnTo>
                  <a:lnTo>
                    <a:pt x="16464" y="29755"/>
                  </a:lnTo>
                  <a:lnTo>
                    <a:pt x="16905" y="29727"/>
                  </a:lnTo>
                  <a:lnTo>
                    <a:pt x="17332" y="29699"/>
                  </a:lnTo>
                  <a:lnTo>
                    <a:pt x="17773" y="29656"/>
                  </a:lnTo>
                  <a:lnTo>
                    <a:pt x="18215" y="29599"/>
                  </a:lnTo>
                  <a:lnTo>
                    <a:pt x="18642" y="29528"/>
                  </a:lnTo>
                  <a:lnTo>
                    <a:pt x="19083" y="29457"/>
                  </a:lnTo>
                  <a:lnTo>
                    <a:pt x="19524" y="29371"/>
                  </a:lnTo>
                  <a:lnTo>
                    <a:pt x="19951" y="29272"/>
                  </a:lnTo>
                  <a:lnTo>
                    <a:pt x="20378" y="29172"/>
                  </a:lnTo>
                  <a:lnTo>
                    <a:pt x="20819" y="29044"/>
                  </a:lnTo>
                  <a:lnTo>
                    <a:pt x="21246" y="28916"/>
                  </a:lnTo>
                  <a:lnTo>
                    <a:pt x="21658" y="28774"/>
                  </a:lnTo>
                  <a:lnTo>
                    <a:pt x="22085" y="28631"/>
                  </a:lnTo>
                  <a:lnTo>
                    <a:pt x="22512" y="28461"/>
                  </a:lnTo>
                  <a:lnTo>
                    <a:pt x="22925" y="28290"/>
                  </a:lnTo>
                  <a:lnTo>
                    <a:pt x="23337" y="28105"/>
                  </a:lnTo>
                  <a:lnTo>
                    <a:pt x="23750" y="27906"/>
                  </a:lnTo>
                  <a:lnTo>
                    <a:pt x="24163" y="27692"/>
                  </a:lnTo>
                  <a:lnTo>
                    <a:pt x="24575" y="27479"/>
                  </a:lnTo>
                  <a:lnTo>
                    <a:pt x="24974" y="27251"/>
                  </a:lnTo>
                  <a:lnTo>
                    <a:pt x="25372" y="27009"/>
                  </a:lnTo>
                  <a:lnTo>
                    <a:pt x="25756" y="26753"/>
                  </a:lnTo>
                  <a:lnTo>
                    <a:pt x="26155" y="26497"/>
                  </a:lnTo>
                  <a:lnTo>
                    <a:pt x="26525" y="26226"/>
                  </a:lnTo>
                  <a:lnTo>
                    <a:pt x="26895" y="25942"/>
                  </a:lnTo>
                  <a:lnTo>
                    <a:pt x="27251" y="25657"/>
                  </a:lnTo>
                  <a:lnTo>
                    <a:pt x="27606" y="25358"/>
                  </a:lnTo>
                  <a:lnTo>
                    <a:pt x="27948" y="25060"/>
                  </a:lnTo>
                  <a:lnTo>
                    <a:pt x="28289" y="24747"/>
                  </a:lnTo>
                  <a:lnTo>
                    <a:pt x="28602" y="24433"/>
                  </a:lnTo>
                  <a:lnTo>
                    <a:pt x="28916" y="24106"/>
                  </a:lnTo>
                  <a:lnTo>
                    <a:pt x="29229" y="23779"/>
                  </a:lnTo>
                  <a:lnTo>
                    <a:pt x="29527" y="23437"/>
                  </a:lnTo>
                  <a:lnTo>
                    <a:pt x="29812" y="23096"/>
                  </a:lnTo>
                  <a:lnTo>
                    <a:pt x="30082" y="22754"/>
                  </a:lnTo>
                  <a:lnTo>
                    <a:pt x="30353" y="22399"/>
                  </a:lnTo>
                  <a:lnTo>
                    <a:pt x="30609" y="22029"/>
                  </a:lnTo>
                  <a:lnTo>
                    <a:pt x="30865" y="21673"/>
                  </a:lnTo>
                  <a:lnTo>
                    <a:pt x="31107" y="21289"/>
                  </a:lnTo>
                  <a:lnTo>
                    <a:pt x="31335" y="20919"/>
                  </a:lnTo>
                  <a:lnTo>
                    <a:pt x="31562" y="20534"/>
                  </a:lnTo>
                  <a:lnTo>
                    <a:pt x="31761" y="20150"/>
                  </a:lnTo>
                  <a:lnTo>
                    <a:pt x="31961" y="19766"/>
                  </a:lnTo>
                  <a:lnTo>
                    <a:pt x="32160" y="19368"/>
                  </a:lnTo>
                  <a:lnTo>
                    <a:pt x="32345" y="18969"/>
                  </a:lnTo>
                  <a:lnTo>
                    <a:pt x="32516" y="18571"/>
                  </a:lnTo>
                  <a:lnTo>
                    <a:pt x="32672" y="18158"/>
                  </a:lnTo>
                  <a:lnTo>
                    <a:pt x="32829" y="17745"/>
                  </a:lnTo>
                  <a:lnTo>
                    <a:pt x="32971" y="17333"/>
                  </a:lnTo>
                  <a:lnTo>
                    <a:pt x="33099" y="16920"/>
                  </a:lnTo>
                  <a:lnTo>
                    <a:pt x="33227" y="16507"/>
                  </a:lnTo>
                  <a:lnTo>
                    <a:pt x="33341" y="16080"/>
                  </a:lnTo>
                  <a:lnTo>
                    <a:pt x="33441" y="15654"/>
                  </a:lnTo>
                  <a:lnTo>
                    <a:pt x="33526" y="15227"/>
                  </a:lnTo>
                  <a:lnTo>
                    <a:pt x="33611" y="14800"/>
                  </a:lnTo>
                  <a:lnTo>
                    <a:pt x="33683" y="14373"/>
                  </a:lnTo>
                  <a:lnTo>
                    <a:pt x="33754" y="13946"/>
                  </a:lnTo>
                  <a:lnTo>
                    <a:pt x="33796" y="13505"/>
                  </a:lnTo>
                  <a:lnTo>
                    <a:pt x="33839" y="13078"/>
                  </a:lnTo>
                  <a:lnTo>
                    <a:pt x="33868" y="12637"/>
                  </a:lnTo>
                  <a:lnTo>
                    <a:pt x="33896" y="12196"/>
                  </a:lnTo>
                  <a:lnTo>
                    <a:pt x="33896" y="11769"/>
                  </a:lnTo>
                  <a:lnTo>
                    <a:pt x="33896" y="11328"/>
                  </a:lnTo>
                  <a:lnTo>
                    <a:pt x="33882" y="10887"/>
                  </a:lnTo>
                  <a:lnTo>
                    <a:pt x="33868" y="10445"/>
                  </a:lnTo>
                  <a:lnTo>
                    <a:pt x="33839" y="10019"/>
                  </a:lnTo>
                  <a:lnTo>
                    <a:pt x="33796" y="9577"/>
                  </a:lnTo>
                  <a:lnTo>
                    <a:pt x="33739" y="9136"/>
                  </a:lnTo>
                  <a:lnTo>
                    <a:pt x="33668" y="8709"/>
                  </a:lnTo>
                  <a:lnTo>
                    <a:pt x="33597" y="8268"/>
                  </a:lnTo>
                  <a:lnTo>
                    <a:pt x="33512" y="7827"/>
                  </a:lnTo>
                  <a:lnTo>
                    <a:pt x="33412" y="7400"/>
                  </a:lnTo>
                  <a:lnTo>
                    <a:pt x="33298" y="6973"/>
                  </a:lnTo>
                  <a:lnTo>
                    <a:pt x="33184" y="6532"/>
                  </a:lnTo>
                  <a:lnTo>
                    <a:pt x="33056" y="6105"/>
                  </a:lnTo>
                  <a:lnTo>
                    <a:pt x="32914" y="5678"/>
                  </a:lnTo>
                  <a:lnTo>
                    <a:pt x="32758" y="5266"/>
                  </a:lnTo>
                  <a:lnTo>
                    <a:pt x="32601" y="4839"/>
                  </a:lnTo>
                  <a:lnTo>
                    <a:pt x="32430" y="4426"/>
                  </a:lnTo>
                  <a:lnTo>
                    <a:pt x="32245" y="4014"/>
                  </a:lnTo>
                  <a:lnTo>
                    <a:pt x="32046" y="3601"/>
                  </a:lnTo>
                  <a:lnTo>
                    <a:pt x="31833" y="3188"/>
                  </a:lnTo>
                  <a:lnTo>
                    <a:pt x="31619" y="2776"/>
                  </a:lnTo>
                  <a:lnTo>
                    <a:pt x="31392" y="2377"/>
                  </a:lnTo>
                  <a:lnTo>
                    <a:pt x="31150" y="1979"/>
                  </a:lnTo>
                  <a:lnTo>
                    <a:pt x="30893" y="1594"/>
                  </a:lnTo>
                  <a:lnTo>
                    <a:pt x="30794" y="1438"/>
                  </a:lnTo>
                  <a:lnTo>
                    <a:pt x="30680" y="1296"/>
                  </a:lnTo>
                  <a:lnTo>
                    <a:pt x="30566" y="1153"/>
                  </a:lnTo>
                  <a:lnTo>
                    <a:pt x="30438" y="1025"/>
                  </a:lnTo>
                  <a:lnTo>
                    <a:pt x="30310" y="911"/>
                  </a:lnTo>
                  <a:lnTo>
                    <a:pt x="30182" y="798"/>
                  </a:lnTo>
                  <a:lnTo>
                    <a:pt x="30040" y="684"/>
                  </a:lnTo>
                  <a:lnTo>
                    <a:pt x="29897" y="584"/>
                  </a:lnTo>
                  <a:lnTo>
                    <a:pt x="29599" y="413"/>
                  </a:lnTo>
                  <a:lnTo>
                    <a:pt x="29285" y="271"/>
                  </a:lnTo>
                  <a:lnTo>
                    <a:pt x="28972" y="157"/>
                  </a:lnTo>
                  <a:lnTo>
                    <a:pt x="28645" y="72"/>
                  </a:lnTo>
                  <a:lnTo>
                    <a:pt x="28304" y="15"/>
                  </a:lnTo>
                  <a:lnTo>
                    <a:pt x="27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5651770" y="3750004"/>
              <a:ext cx="606362" cy="981970"/>
            </a:xfrm>
            <a:custGeom>
              <a:avLst/>
              <a:gdLst/>
              <a:ahLst/>
              <a:cxnLst/>
              <a:rect l="l" t="t" r="r" b="b"/>
              <a:pathLst>
                <a:path w="18699" h="30282" extrusionOk="0">
                  <a:moveTo>
                    <a:pt x="8880" y="0"/>
                  </a:moveTo>
                  <a:lnTo>
                    <a:pt x="8397" y="43"/>
                  </a:lnTo>
                  <a:lnTo>
                    <a:pt x="7927" y="100"/>
                  </a:lnTo>
                  <a:lnTo>
                    <a:pt x="7472" y="185"/>
                  </a:lnTo>
                  <a:lnTo>
                    <a:pt x="7016" y="285"/>
                  </a:lnTo>
                  <a:lnTo>
                    <a:pt x="6575" y="413"/>
                  </a:lnTo>
                  <a:lnTo>
                    <a:pt x="6148" y="569"/>
                  </a:lnTo>
                  <a:lnTo>
                    <a:pt x="5721" y="726"/>
                  </a:lnTo>
                  <a:lnTo>
                    <a:pt x="5309" y="911"/>
                  </a:lnTo>
                  <a:lnTo>
                    <a:pt x="4896" y="1124"/>
                  </a:lnTo>
                  <a:lnTo>
                    <a:pt x="4512" y="1352"/>
                  </a:lnTo>
                  <a:lnTo>
                    <a:pt x="4128" y="1594"/>
                  </a:lnTo>
                  <a:lnTo>
                    <a:pt x="3758" y="1850"/>
                  </a:lnTo>
                  <a:lnTo>
                    <a:pt x="3416" y="2135"/>
                  </a:lnTo>
                  <a:lnTo>
                    <a:pt x="3075" y="2419"/>
                  </a:lnTo>
                  <a:lnTo>
                    <a:pt x="2747" y="2732"/>
                  </a:lnTo>
                  <a:lnTo>
                    <a:pt x="2434" y="3060"/>
                  </a:lnTo>
                  <a:lnTo>
                    <a:pt x="2135" y="3401"/>
                  </a:lnTo>
                  <a:lnTo>
                    <a:pt x="1865" y="3757"/>
                  </a:lnTo>
                  <a:lnTo>
                    <a:pt x="1609" y="4113"/>
                  </a:lnTo>
                  <a:lnTo>
                    <a:pt x="1367" y="4497"/>
                  </a:lnTo>
                  <a:lnTo>
                    <a:pt x="1139" y="4881"/>
                  </a:lnTo>
                  <a:lnTo>
                    <a:pt x="926" y="5294"/>
                  </a:lnTo>
                  <a:lnTo>
                    <a:pt x="741" y="5706"/>
                  </a:lnTo>
                  <a:lnTo>
                    <a:pt x="570" y="6133"/>
                  </a:lnTo>
                  <a:lnTo>
                    <a:pt x="428" y="6560"/>
                  </a:lnTo>
                  <a:lnTo>
                    <a:pt x="300" y="7001"/>
                  </a:lnTo>
                  <a:lnTo>
                    <a:pt x="200" y="7457"/>
                  </a:lnTo>
                  <a:lnTo>
                    <a:pt x="115" y="7926"/>
                  </a:lnTo>
                  <a:lnTo>
                    <a:pt x="58" y="8382"/>
                  </a:lnTo>
                  <a:lnTo>
                    <a:pt x="15" y="8865"/>
                  </a:lnTo>
                  <a:lnTo>
                    <a:pt x="1" y="9349"/>
                  </a:lnTo>
                  <a:lnTo>
                    <a:pt x="1" y="20932"/>
                  </a:lnTo>
                  <a:lnTo>
                    <a:pt x="15" y="21416"/>
                  </a:lnTo>
                  <a:lnTo>
                    <a:pt x="58" y="21900"/>
                  </a:lnTo>
                  <a:lnTo>
                    <a:pt x="115" y="22355"/>
                  </a:lnTo>
                  <a:lnTo>
                    <a:pt x="200" y="22825"/>
                  </a:lnTo>
                  <a:lnTo>
                    <a:pt x="300" y="23280"/>
                  </a:lnTo>
                  <a:lnTo>
                    <a:pt x="428" y="23722"/>
                  </a:lnTo>
                  <a:lnTo>
                    <a:pt x="570" y="24148"/>
                  </a:lnTo>
                  <a:lnTo>
                    <a:pt x="741" y="24575"/>
                  </a:lnTo>
                  <a:lnTo>
                    <a:pt x="926" y="24988"/>
                  </a:lnTo>
                  <a:lnTo>
                    <a:pt x="1139" y="25386"/>
                  </a:lnTo>
                  <a:lnTo>
                    <a:pt x="1367" y="25785"/>
                  </a:lnTo>
                  <a:lnTo>
                    <a:pt x="1609" y="26169"/>
                  </a:lnTo>
                  <a:lnTo>
                    <a:pt x="1865" y="26525"/>
                  </a:lnTo>
                  <a:lnTo>
                    <a:pt x="2135" y="26881"/>
                  </a:lnTo>
                  <a:lnTo>
                    <a:pt x="2434" y="27222"/>
                  </a:lnTo>
                  <a:lnTo>
                    <a:pt x="2747" y="27549"/>
                  </a:lnTo>
                  <a:lnTo>
                    <a:pt x="3075" y="27862"/>
                  </a:lnTo>
                  <a:lnTo>
                    <a:pt x="3416" y="28147"/>
                  </a:lnTo>
                  <a:lnTo>
                    <a:pt x="3758" y="28432"/>
                  </a:lnTo>
                  <a:lnTo>
                    <a:pt x="4128" y="28688"/>
                  </a:lnTo>
                  <a:lnTo>
                    <a:pt x="4512" y="28930"/>
                  </a:lnTo>
                  <a:lnTo>
                    <a:pt x="4896" y="29157"/>
                  </a:lnTo>
                  <a:lnTo>
                    <a:pt x="5309" y="29371"/>
                  </a:lnTo>
                  <a:lnTo>
                    <a:pt x="5721" y="29556"/>
                  </a:lnTo>
                  <a:lnTo>
                    <a:pt x="6148" y="29712"/>
                  </a:lnTo>
                  <a:lnTo>
                    <a:pt x="6575" y="29869"/>
                  </a:lnTo>
                  <a:lnTo>
                    <a:pt x="7016" y="29997"/>
                  </a:lnTo>
                  <a:lnTo>
                    <a:pt x="7472" y="30097"/>
                  </a:lnTo>
                  <a:lnTo>
                    <a:pt x="7927" y="30182"/>
                  </a:lnTo>
                  <a:lnTo>
                    <a:pt x="8397" y="30239"/>
                  </a:lnTo>
                  <a:lnTo>
                    <a:pt x="8880" y="30267"/>
                  </a:lnTo>
                  <a:lnTo>
                    <a:pt x="9350" y="30282"/>
                  </a:lnTo>
                  <a:lnTo>
                    <a:pt x="9834" y="30267"/>
                  </a:lnTo>
                  <a:lnTo>
                    <a:pt x="10318" y="30239"/>
                  </a:lnTo>
                  <a:lnTo>
                    <a:pt x="10773" y="30182"/>
                  </a:lnTo>
                  <a:lnTo>
                    <a:pt x="11242" y="30097"/>
                  </a:lnTo>
                  <a:lnTo>
                    <a:pt x="11698" y="29997"/>
                  </a:lnTo>
                  <a:lnTo>
                    <a:pt x="12139" y="29869"/>
                  </a:lnTo>
                  <a:lnTo>
                    <a:pt x="12566" y="29712"/>
                  </a:lnTo>
                  <a:lnTo>
                    <a:pt x="12993" y="29556"/>
                  </a:lnTo>
                  <a:lnTo>
                    <a:pt x="13405" y="29371"/>
                  </a:lnTo>
                  <a:lnTo>
                    <a:pt x="13818" y="29157"/>
                  </a:lnTo>
                  <a:lnTo>
                    <a:pt x="14202" y="28930"/>
                  </a:lnTo>
                  <a:lnTo>
                    <a:pt x="14587" y="28688"/>
                  </a:lnTo>
                  <a:lnTo>
                    <a:pt x="14942" y="28432"/>
                  </a:lnTo>
                  <a:lnTo>
                    <a:pt x="15298" y="28147"/>
                  </a:lnTo>
                  <a:lnTo>
                    <a:pt x="15640" y="27862"/>
                  </a:lnTo>
                  <a:lnTo>
                    <a:pt x="15967" y="27549"/>
                  </a:lnTo>
                  <a:lnTo>
                    <a:pt x="16280" y="27222"/>
                  </a:lnTo>
                  <a:lnTo>
                    <a:pt x="16564" y="26881"/>
                  </a:lnTo>
                  <a:lnTo>
                    <a:pt x="16849" y="26525"/>
                  </a:lnTo>
                  <a:lnTo>
                    <a:pt x="17105" y="26169"/>
                  </a:lnTo>
                  <a:lnTo>
                    <a:pt x="17347" y="25785"/>
                  </a:lnTo>
                  <a:lnTo>
                    <a:pt x="17575" y="25386"/>
                  </a:lnTo>
                  <a:lnTo>
                    <a:pt x="17788" y="24988"/>
                  </a:lnTo>
                  <a:lnTo>
                    <a:pt x="17973" y="24575"/>
                  </a:lnTo>
                  <a:lnTo>
                    <a:pt x="18144" y="24148"/>
                  </a:lnTo>
                  <a:lnTo>
                    <a:pt x="18286" y="23722"/>
                  </a:lnTo>
                  <a:lnTo>
                    <a:pt x="18414" y="23280"/>
                  </a:lnTo>
                  <a:lnTo>
                    <a:pt x="18514" y="22825"/>
                  </a:lnTo>
                  <a:lnTo>
                    <a:pt x="18599" y="22355"/>
                  </a:lnTo>
                  <a:lnTo>
                    <a:pt x="18656" y="21900"/>
                  </a:lnTo>
                  <a:lnTo>
                    <a:pt x="18699" y="21416"/>
                  </a:lnTo>
                  <a:lnTo>
                    <a:pt x="18699" y="20932"/>
                  </a:lnTo>
                  <a:lnTo>
                    <a:pt x="18699" y="9349"/>
                  </a:lnTo>
                  <a:lnTo>
                    <a:pt x="18699" y="8865"/>
                  </a:lnTo>
                  <a:lnTo>
                    <a:pt x="18656" y="8382"/>
                  </a:lnTo>
                  <a:lnTo>
                    <a:pt x="18599" y="7926"/>
                  </a:lnTo>
                  <a:lnTo>
                    <a:pt x="18514" y="7457"/>
                  </a:lnTo>
                  <a:lnTo>
                    <a:pt x="18414" y="7001"/>
                  </a:lnTo>
                  <a:lnTo>
                    <a:pt x="18286" y="6560"/>
                  </a:lnTo>
                  <a:lnTo>
                    <a:pt x="18144" y="6133"/>
                  </a:lnTo>
                  <a:lnTo>
                    <a:pt x="17973" y="5706"/>
                  </a:lnTo>
                  <a:lnTo>
                    <a:pt x="17788" y="5294"/>
                  </a:lnTo>
                  <a:lnTo>
                    <a:pt x="17575" y="4881"/>
                  </a:lnTo>
                  <a:lnTo>
                    <a:pt x="17347" y="4497"/>
                  </a:lnTo>
                  <a:lnTo>
                    <a:pt x="17105" y="4113"/>
                  </a:lnTo>
                  <a:lnTo>
                    <a:pt x="16849" y="3757"/>
                  </a:lnTo>
                  <a:lnTo>
                    <a:pt x="16564" y="3401"/>
                  </a:lnTo>
                  <a:lnTo>
                    <a:pt x="16280" y="3060"/>
                  </a:lnTo>
                  <a:lnTo>
                    <a:pt x="15967" y="2732"/>
                  </a:lnTo>
                  <a:lnTo>
                    <a:pt x="15640" y="2419"/>
                  </a:lnTo>
                  <a:lnTo>
                    <a:pt x="15298" y="2135"/>
                  </a:lnTo>
                  <a:lnTo>
                    <a:pt x="14942" y="1850"/>
                  </a:lnTo>
                  <a:lnTo>
                    <a:pt x="14587" y="1594"/>
                  </a:lnTo>
                  <a:lnTo>
                    <a:pt x="14202" y="1352"/>
                  </a:lnTo>
                  <a:lnTo>
                    <a:pt x="13818" y="1124"/>
                  </a:lnTo>
                  <a:lnTo>
                    <a:pt x="13405" y="911"/>
                  </a:lnTo>
                  <a:lnTo>
                    <a:pt x="12993" y="726"/>
                  </a:lnTo>
                  <a:lnTo>
                    <a:pt x="12566" y="569"/>
                  </a:lnTo>
                  <a:lnTo>
                    <a:pt x="12139" y="413"/>
                  </a:lnTo>
                  <a:lnTo>
                    <a:pt x="11698" y="285"/>
                  </a:lnTo>
                  <a:lnTo>
                    <a:pt x="11242" y="185"/>
                  </a:lnTo>
                  <a:lnTo>
                    <a:pt x="10773" y="100"/>
                  </a:lnTo>
                  <a:lnTo>
                    <a:pt x="10318" y="43"/>
                  </a:lnTo>
                  <a:lnTo>
                    <a:pt x="9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5388751" y="4322642"/>
              <a:ext cx="1069200" cy="409332"/>
            </a:xfrm>
            <a:custGeom>
              <a:avLst/>
              <a:gdLst/>
              <a:ahLst/>
              <a:cxnLst/>
              <a:rect l="l" t="t" r="r" b="b"/>
              <a:pathLst>
                <a:path w="32972" h="12623" extrusionOk="0">
                  <a:moveTo>
                    <a:pt x="12637" y="1"/>
                  </a:moveTo>
                  <a:lnTo>
                    <a:pt x="11982" y="15"/>
                  </a:lnTo>
                  <a:lnTo>
                    <a:pt x="11342" y="58"/>
                  </a:lnTo>
                  <a:lnTo>
                    <a:pt x="10702" y="143"/>
                  </a:lnTo>
                  <a:lnTo>
                    <a:pt x="10090" y="257"/>
                  </a:lnTo>
                  <a:lnTo>
                    <a:pt x="9478" y="385"/>
                  </a:lnTo>
                  <a:lnTo>
                    <a:pt x="8880" y="556"/>
                  </a:lnTo>
                  <a:lnTo>
                    <a:pt x="8283" y="755"/>
                  </a:lnTo>
                  <a:lnTo>
                    <a:pt x="7713" y="982"/>
                  </a:lnTo>
                  <a:lnTo>
                    <a:pt x="7158" y="1239"/>
                  </a:lnTo>
                  <a:lnTo>
                    <a:pt x="6604" y="1523"/>
                  </a:lnTo>
                  <a:lnTo>
                    <a:pt x="6077" y="1822"/>
                  </a:lnTo>
                  <a:lnTo>
                    <a:pt x="5565" y="2149"/>
                  </a:lnTo>
                  <a:lnTo>
                    <a:pt x="5067" y="2505"/>
                  </a:lnTo>
                  <a:lnTo>
                    <a:pt x="4597" y="2875"/>
                  </a:lnTo>
                  <a:lnTo>
                    <a:pt x="4142" y="3273"/>
                  </a:lnTo>
                  <a:lnTo>
                    <a:pt x="3701" y="3700"/>
                  </a:lnTo>
                  <a:lnTo>
                    <a:pt x="3274" y="4127"/>
                  </a:lnTo>
                  <a:lnTo>
                    <a:pt x="2890" y="4597"/>
                  </a:lnTo>
                  <a:lnTo>
                    <a:pt x="2505" y="5066"/>
                  </a:lnTo>
                  <a:lnTo>
                    <a:pt x="2150" y="5564"/>
                  </a:lnTo>
                  <a:lnTo>
                    <a:pt x="1822" y="6077"/>
                  </a:lnTo>
                  <a:lnTo>
                    <a:pt x="1523" y="6603"/>
                  </a:lnTo>
                  <a:lnTo>
                    <a:pt x="1239" y="7144"/>
                  </a:lnTo>
                  <a:lnTo>
                    <a:pt x="997" y="7713"/>
                  </a:lnTo>
                  <a:lnTo>
                    <a:pt x="769" y="8282"/>
                  </a:lnTo>
                  <a:lnTo>
                    <a:pt x="570" y="8866"/>
                  </a:lnTo>
                  <a:lnTo>
                    <a:pt x="399" y="9464"/>
                  </a:lnTo>
                  <a:lnTo>
                    <a:pt x="257" y="10075"/>
                  </a:lnTo>
                  <a:lnTo>
                    <a:pt x="143" y="10702"/>
                  </a:lnTo>
                  <a:lnTo>
                    <a:pt x="58" y="11342"/>
                  </a:lnTo>
                  <a:lnTo>
                    <a:pt x="15" y="11982"/>
                  </a:lnTo>
                  <a:lnTo>
                    <a:pt x="1" y="12623"/>
                  </a:lnTo>
                  <a:lnTo>
                    <a:pt x="32972" y="12623"/>
                  </a:lnTo>
                  <a:lnTo>
                    <a:pt x="32957" y="11982"/>
                  </a:lnTo>
                  <a:lnTo>
                    <a:pt x="32915" y="11342"/>
                  </a:lnTo>
                  <a:lnTo>
                    <a:pt x="32829" y="10702"/>
                  </a:lnTo>
                  <a:lnTo>
                    <a:pt x="32715" y="10075"/>
                  </a:lnTo>
                  <a:lnTo>
                    <a:pt x="32573" y="9464"/>
                  </a:lnTo>
                  <a:lnTo>
                    <a:pt x="32402" y="8866"/>
                  </a:lnTo>
                  <a:lnTo>
                    <a:pt x="32203" y="8282"/>
                  </a:lnTo>
                  <a:lnTo>
                    <a:pt x="31990" y="7713"/>
                  </a:lnTo>
                  <a:lnTo>
                    <a:pt x="31734" y="7144"/>
                  </a:lnTo>
                  <a:lnTo>
                    <a:pt x="31449" y="6603"/>
                  </a:lnTo>
                  <a:lnTo>
                    <a:pt x="31150" y="6077"/>
                  </a:lnTo>
                  <a:lnTo>
                    <a:pt x="30823" y="5564"/>
                  </a:lnTo>
                  <a:lnTo>
                    <a:pt x="30467" y="5066"/>
                  </a:lnTo>
                  <a:lnTo>
                    <a:pt x="30097" y="4597"/>
                  </a:lnTo>
                  <a:lnTo>
                    <a:pt x="29699" y="4127"/>
                  </a:lnTo>
                  <a:lnTo>
                    <a:pt x="29272" y="3700"/>
                  </a:lnTo>
                  <a:lnTo>
                    <a:pt x="28831" y="3273"/>
                  </a:lnTo>
                  <a:lnTo>
                    <a:pt x="28375" y="2875"/>
                  </a:lnTo>
                  <a:lnTo>
                    <a:pt x="27906" y="2505"/>
                  </a:lnTo>
                  <a:lnTo>
                    <a:pt x="27408" y="2149"/>
                  </a:lnTo>
                  <a:lnTo>
                    <a:pt x="26895" y="1822"/>
                  </a:lnTo>
                  <a:lnTo>
                    <a:pt x="26369" y="1523"/>
                  </a:lnTo>
                  <a:lnTo>
                    <a:pt x="25814" y="1239"/>
                  </a:lnTo>
                  <a:lnTo>
                    <a:pt x="25259" y="982"/>
                  </a:lnTo>
                  <a:lnTo>
                    <a:pt x="24690" y="755"/>
                  </a:lnTo>
                  <a:lnTo>
                    <a:pt x="24106" y="556"/>
                  </a:lnTo>
                  <a:lnTo>
                    <a:pt x="23494" y="385"/>
                  </a:lnTo>
                  <a:lnTo>
                    <a:pt x="22883" y="257"/>
                  </a:lnTo>
                  <a:lnTo>
                    <a:pt x="22271" y="143"/>
                  </a:lnTo>
                  <a:lnTo>
                    <a:pt x="21630" y="58"/>
                  </a:lnTo>
                  <a:lnTo>
                    <a:pt x="20990" y="15"/>
                  </a:lnTo>
                  <a:lnTo>
                    <a:pt x="20350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5485190" y="2057414"/>
              <a:ext cx="650204" cy="2351999"/>
            </a:xfrm>
            <a:custGeom>
              <a:avLst/>
              <a:gdLst/>
              <a:ahLst/>
              <a:cxnLst/>
              <a:rect l="l" t="t" r="r" b="b"/>
              <a:pathLst>
                <a:path w="20051" h="72531" extrusionOk="0">
                  <a:moveTo>
                    <a:pt x="5081" y="1"/>
                  </a:moveTo>
                  <a:lnTo>
                    <a:pt x="6006" y="1111"/>
                  </a:lnTo>
                  <a:lnTo>
                    <a:pt x="6575" y="1125"/>
                  </a:lnTo>
                  <a:lnTo>
                    <a:pt x="6988" y="1139"/>
                  </a:lnTo>
                  <a:lnTo>
                    <a:pt x="7500" y="1168"/>
                  </a:lnTo>
                  <a:lnTo>
                    <a:pt x="8083" y="1225"/>
                  </a:lnTo>
                  <a:lnTo>
                    <a:pt x="8724" y="1310"/>
                  </a:lnTo>
                  <a:lnTo>
                    <a:pt x="9421" y="1438"/>
                  </a:lnTo>
                  <a:lnTo>
                    <a:pt x="9791" y="1523"/>
                  </a:lnTo>
                  <a:lnTo>
                    <a:pt x="10175" y="1623"/>
                  </a:lnTo>
                  <a:lnTo>
                    <a:pt x="10559" y="1723"/>
                  </a:lnTo>
                  <a:lnTo>
                    <a:pt x="10958" y="1837"/>
                  </a:lnTo>
                  <a:lnTo>
                    <a:pt x="11356" y="1979"/>
                  </a:lnTo>
                  <a:lnTo>
                    <a:pt x="11769" y="2121"/>
                  </a:lnTo>
                  <a:lnTo>
                    <a:pt x="12196" y="2292"/>
                  </a:lnTo>
                  <a:lnTo>
                    <a:pt x="12609" y="2477"/>
                  </a:lnTo>
                  <a:lnTo>
                    <a:pt x="13035" y="2676"/>
                  </a:lnTo>
                  <a:lnTo>
                    <a:pt x="13462" y="2890"/>
                  </a:lnTo>
                  <a:lnTo>
                    <a:pt x="13889" y="3131"/>
                  </a:lnTo>
                  <a:lnTo>
                    <a:pt x="14302" y="3402"/>
                  </a:lnTo>
                  <a:lnTo>
                    <a:pt x="14729" y="3672"/>
                  </a:lnTo>
                  <a:lnTo>
                    <a:pt x="15156" y="3985"/>
                  </a:lnTo>
                  <a:lnTo>
                    <a:pt x="15568" y="4313"/>
                  </a:lnTo>
                  <a:lnTo>
                    <a:pt x="15981" y="4654"/>
                  </a:lnTo>
                  <a:lnTo>
                    <a:pt x="16394" y="5038"/>
                  </a:lnTo>
                  <a:lnTo>
                    <a:pt x="16792" y="5437"/>
                  </a:lnTo>
                  <a:lnTo>
                    <a:pt x="16977" y="5650"/>
                  </a:lnTo>
                  <a:lnTo>
                    <a:pt x="17162" y="5864"/>
                  </a:lnTo>
                  <a:lnTo>
                    <a:pt x="17333" y="6091"/>
                  </a:lnTo>
                  <a:lnTo>
                    <a:pt x="17504" y="6319"/>
                  </a:lnTo>
                  <a:lnTo>
                    <a:pt x="17660" y="6561"/>
                  </a:lnTo>
                  <a:lnTo>
                    <a:pt x="17802" y="6803"/>
                  </a:lnTo>
                  <a:lnTo>
                    <a:pt x="17945" y="7045"/>
                  </a:lnTo>
                  <a:lnTo>
                    <a:pt x="18073" y="7301"/>
                  </a:lnTo>
                  <a:lnTo>
                    <a:pt x="18187" y="7557"/>
                  </a:lnTo>
                  <a:lnTo>
                    <a:pt x="18301" y="7827"/>
                  </a:lnTo>
                  <a:lnTo>
                    <a:pt x="18400" y="8098"/>
                  </a:lnTo>
                  <a:lnTo>
                    <a:pt x="18500" y="8382"/>
                  </a:lnTo>
                  <a:lnTo>
                    <a:pt x="18585" y="8653"/>
                  </a:lnTo>
                  <a:lnTo>
                    <a:pt x="18656" y="8951"/>
                  </a:lnTo>
                  <a:lnTo>
                    <a:pt x="18727" y="9236"/>
                  </a:lnTo>
                  <a:lnTo>
                    <a:pt x="18784" y="9535"/>
                  </a:lnTo>
                  <a:lnTo>
                    <a:pt x="18827" y="9848"/>
                  </a:lnTo>
                  <a:lnTo>
                    <a:pt x="18870" y="10147"/>
                  </a:lnTo>
                  <a:lnTo>
                    <a:pt x="18912" y="10474"/>
                  </a:lnTo>
                  <a:lnTo>
                    <a:pt x="18927" y="10787"/>
                  </a:lnTo>
                  <a:lnTo>
                    <a:pt x="18955" y="11442"/>
                  </a:lnTo>
                  <a:lnTo>
                    <a:pt x="18955" y="12111"/>
                  </a:lnTo>
                  <a:lnTo>
                    <a:pt x="18912" y="12808"/>
                  </a:lnTo>
                  <a:lnTo>
                    <a:pt x="18841" y="13505"/>
                  </a:lnTo>
                  <a:lnTo>
                    <a:pt x="18756" y="14231"/>
                  </a:lnTo>
                  <a:lnTo>
                    <a:pt x="18628" y="14971"/>
                  </a:lnTo>
                  <a:lnTo>
                    <a:pt x="18500" y="15568"/>
                  </a:lnTo>
                  <a:lnTo>
                    <a:pt x="18357" y="16166"/>
                  </a:lnTo>
                  <a:lnTo>
                    <a:pt x="18215" y="16764"/>
                  </a:lnTo>
                  <a:lnTo>
                    <a:pt x="18044" y="17347"/>
                  </a:lnTo>
                  <a:lnTo>
                    <a:pt x="17859" y="17931"/>
                  </a:lnTo>
                  <a:lnTo>
                    <a:pt x="17660" y="18514"/>
                  </a:lnTo>
                  <a:lnTo>
                    <a:pt x="17461" y="19097"/>
                  </a:lnTo>
                  <a:lnTo>
                    <a:pt x="17233" y="19681"/>
                  </a:lnTo>
                  <a:lnTo>
                    <a:pt x="17006" y="20250"/>
                  </a:lnTo>
                  <a:lnTo>
                    <a:pt x="16764" y="20819"/>
                  </a:lnTo>
                  <a:lnTo>
                    <a:pt x="16508" y="21388"/>
                  </a:lnTo>
                  <a:lnTo>
                    <a:pt x="16237" y="21958"/>
                  </a:lnTo>
                  <a:lnTo>
                    <a:pt x="15967" y="22527"/>
                  </a:lnTo>
                  <a:lnTo>
                    <a:pt x="15682" y="23082"/>
                  </a:lnTo>
                  <a:lnTo>
                    <a:pt x="15085" y="24206"/>
                  </a:lnTo>
                  <a:lnTo>
                    <a:pt x="14458" y="25316"/>
                  </a:lnTo>
                  <a:lnTo>
                    <a:pt x="13818" y="26412"/>
                  </a:lnTo>
                  <a:lnTo>
                    <a:pt x="13135" y="27507"/>
                  </a:lnTo>
                  <a:lnTo>
                    <a:pt x="12452" y="28589"/>
                  </a:lnTo>
                  <a:lnTo>
                    <a:pt x="11741" y="29670"/>
                  </a:lnTo>
                  <a:lnTo>
                    <a:pt x="11029" y="30752"/>
                  </a:lnTo>
                  <a:lnTo>
                    <a:pt x="9592" y="32872"/>
                  </a:lnTo>
                  <a:lnTo>
                    <a:pt x="8638" y="34281"/>
                  </a:lnTo>
                  <a:lnTo>
                    <a:pt x="7685" y="35690"/>
                  </a:lnTo>
                  <a:lnTo>
                    <a:pt x="6760" y="37113"/>
                  </a:lnTo>
                  <a:lnTo>
                    <a:pt x="5849" y="38550"/>
                  </a:lnTo>
                  <a:lnTo>
                    <a:pt x="5408" y="39261"/>
                  </a:lnTo>
                  <a:lnTo>
                    <a:pt x="4981" y="39987"/>
                  </a:lnTo>
                  <a:lnTo>
                    <a:pt x="4554" y="40727"/>
                  </a:lnTo>
                  <a:lnTo>
                    <a:pt x="4142" y="41453"/>
                  </a:lnTo>
                  <a:lnTo>
                    <a:pt x="3743" y="42193"/>
                  </a:lnTo>
                  <a:lnTo>
                    <a:pt x="3359" y="42933"/>
                  </a:lnTo>
                  <a:lnTo>
                    <a:pt x="2989" y="43673"/>
                  </a:lnTo>
                  <a:lnTo>
                    <a:pt x="2633" y="44427"/>
                  </a:lnTo>
                  <a:lnTo>
                    <a:pt x="2292" y="45181"/>
                  </a:lnTo>
                  <a:lnTo>
                    <a:pt x="1979" y="45949"/>
                  </a:lnTo>
                  <a:lnTo>
                    <a:pt x="1680" y="46703"/>
                  </a:lnTo>
                  <a:lnTo>
                    <a:pt x="1395" y="47486"/>
                  </a:lnTo>
                  <a:lnTo>
                    <a:pt x="1139" y="48255"/>
                  </a:lnTo>
                  <a:lnTo>
                    <a:pt x="912" y="49051"/>
                  </a:lnTo>
                  <a:lnTo>
                    <a:pt x="698" y="49834"/>
                  </a:lnTo>
                  <a:lnTo>
                    <a:pt x="513" y="50631"/>
                  </a:lnTo>
                  <a:lnTo>
                    <a:pt x="357" y="51442"/>
                  </a:lnTo>
                  <a:lnTo>
                    <a:pt x="229" y="52253"/>
                  </a:lnTo>
                  <a:lnTo>
                    <a:pt x="129" y="53079"/>
                  </a:lnTo>
                  <a:lnTo>
                    <a:pt x="58" y="53904"/>
                  </a:lnTo>
                  <a:lnTo>
                    <a:pt x="15" y="54729"/>
                  </a:lnTo>
                  <a:lnTo>
                    <a:pt x="1" y="55583"/>
                  </a:lnTo>
                  <a:lnTo>
                    <a:pt x="29" y="56423"/>
                  </a:lnTo>
                  <a:lnTo>
                    <a:pt x="58" y="56864"/>
                  </a:lnTo>
                  <a:lnTo>
                    <a:pt x="86" y="57291"/>
                  </a:lnTo>
                  <a:lnTo>
                    <a:pt x="143" y="57817"/>
                  </a:lnTo>
                  <a:lnTo>
                    <a:pt x="200" y="58329"/>
                  </a:lnTo>
                  <a:lnTo>
                    <a:pt x="271" y="58842"/>
                  </a:lnTo>
                  <a:lnTo>
                    <a:pt x="342" y="59340"/>
                  </a:lnTo>
                  <a:lnTo>
                    <a:pt x="428" y="59823"/>
                  </a:lnTo>
                  <a:lnTo>
                    <a:pt x="527" y="60293"/>
                  </a:lnTo>
                  <a:lnTo>
                    <a:pt x="627" y="60763"/>
                  </a:lnTo>
                  <a:lnTo>
                    <a:pt x="727" y="61218"/>
                  </a:lnTo>
                  <a:lnTo>
                    <a:pt x="840" y="61659"/>
                  </a:lnTo>
                  <a:lnTo>
                    <a:pt x="969" y="62086"/>
                  </a:lnTo>
                  <a:lnTo>
                    <a:pt x="1082" y="62513"/>
                  </a:lnTo>
                  <a:lnTo>
                    <a:pt x="1225" y="62911"/>
                  </a:lnTo>
                  <a:lnTo>
                    <a:pt x="1495" y="63708"/>
                  </a:lnTo>
                  <a:lnTo>
                    <a:pt x="1794" y="64462"/>
                  </a:lnTo>
                  <a:lnTo>
                    <a:pt x="2121" y="65174"/>
                  </a:lnTo>
                  <a:lnTo>
                    <a:pt x="2448" y="65843"/>
                  </a:lnTo>
                  <a:lnTo>
                    <a:pt x="2790" y="66483"/>
                  </a:lnTo>
                  <a:lnTo>
                    <a:pt x="3146" y="67081"/>
                  </a:lnTo>
                  <a:lnTo>
                    <a:pt x="3516" y="67650"/>
                  </a:lnTo>
                  <a:lnTo>
                    <a:pt x="3886" y="68176"/>
                  </a:lnTo>
                  <a:lnTo>
                    <a:pt x="4256" y="68675"/>
                  </a:lnTo>
                  <a:lnTo>
                    <a:pt x="4626" y="69130"/>
                  </a:lnTo>
                  <a:lnTo>
                    <a:pt x="4996" y="69557"/>
                  </a:lnTo>
                  <a:lnTo>
                    <a:pt x="5351" y="69955"/>
                  </a:lnTo>
                  <a:lnTo>
                    <a:pt x="5707" y="70311"/>
                  </a:lnTo>
                  <a:lnTo>
                    <a:pt x="6063" y="70652"/>
                  </a:lnTo>
                  <a:lnTo>
                    <a:pt x="6390" y="70951"/>
                  </a:lnTo>
                  <a:lnTo>
                    <a:pt x="6717" y="71222"/>
                  </a:lnTo>
                  <a:lnTo>
                    <a:pt x="7030" y="71464"/>
                  </a:lnTo>
                  <a:lnTo>
                    <a:pt x="7315" y="71691"/>
                  </a:lnTo>
                  <a:lnTo>
                    <a:pt x="7813" y="72047"/>
                  </a:lnTo>
                  <a:lnTo>
                    <a:pt x="8226" y="72303"/>
                  </a:lnTo>
                  <a:lnTo>
                    <a:pt x="8496" y="72460"/>
                  </a:lnTo>
                  <a:lnTo>
                    <a:pt x="8638" y="72531"/>
                  </a:lnTo>
                  <a:lnTo>
                    <a:pt x="9122" y="71535"/>
                  </a:lnTo>
                  <a:lnTo>
                    <a:pt x="9037" y="71478"/>
                  </a:lnTo>
                  <a:lnTo>
                    <a:pt x="8809" y="71350"/>
                  </a:lnTo>
                  <a:lnTo>
                    <a:pt x="8453" y="71122"/>
                  </a:lnTo>
                  <a:lnTo>
                    <a:pt x="7984" y="70795"/>
                  </a:lnTo>
                  <a:lnTo>
                    <a:pt x="7728" y="70581"/>
                  </a:lnTo>
                  <a:lnTo>
                    <a:pt x="7443" y="70354"/>
                  </a:lnTo>
                  <a:lnTo>
                    <a:pt x="7144" y="70098"/>
                  </a:lnTo>
                  <a:lnTo>
                    <a:pt x="6831" y="69813"/>
                  </a:lnTo>
                  <a:lnTo>
                    <a:pt x="6504" y="69500"/>
                  </a:lnTo>
                  <a:lnTo>
                    <a:pt x="6177" y="69158"/>
                  </a:lnTo>
                  <a:lnTo>
                    <a:pt x="5835" y="68788"/>
                  </a:lnTo>
                  <a:lnTo>
                    <a:pt x="5494" y="68376"/>
                  </a:lnTo>
                  <a:lnTo>
                    <a:pt x="5138" y="67949"/>
                  </a:lnTo>
                  <a:lnTo>
                    <a:pt x="4796" y="67479"/>
                  </a:lnTo>
                  <a:lnTo>
                    <a:pt x="4441" y="66981"/>
                  </a:lnTo>
                  <a:lnTo>
                    <a:pt x="4099" y="66440"/>
                  </a:lnTo>
                  <a:lnTo>
                    <a:pt x="3758" y="65871"/>
                  </a:lnTo>
                  <a:lnTo>
                    <a:pt x="3430" y="65274"/>
                  </a:lnTo>
                  <a:lnTo>
                    <a:pt x="3117" y="64633"/>
                  </a:lnTo>
                  <a:lnTo>
                    <a:pt x="2818" y="63964"/>
                  </a:lnTo>
                  <a:lnTo>
                    <a:pt x="2534" y="63253"/>
                  </a:lnTo>
                  <a:lnTo>
                    <a:pt x="2263" y="62499"/>
                  </a:lnTo>
                  <a:lnTo>
                    <a:pt x="2022" y="61716"/>
                  </a:lnTo>
                  <a:lnTo>
                    <a:pt x="1908" y="61318"/>
                  </a:lnTo>
                  <a:lnTo>
                    <a:pt x="1808" y="60891"/>
                  </a:lnTo>
                  <a:lnTo>
                    <a:pt x="1694" y="60464"/>
                  </a:lnTo>
                  <a:lnTo>
                    <a:pt x="1609" y="60023"/>
                  </a:lnTo>
                  <a:lnTo>
                    <a:pt x="1523" y="59582"/>
                  </a:lnTo>
                  <a:lnTo>
                    <a:pt x="1438" y="59126"/>
                  </a:lnTo>
                  <a:lnTo>
                    <a:pt x="1367" y="58657"/>
                  </a:lnTo>
                  <a:lnTo>
                    <a:pt x="1296" y="58173"/>
                  </a:lnTo>
                  <a:lnTo>
                    <a:pt x="1239" y="57689"/>
                  </a:lnTo>
                  <a:lnTo>
                    <a:pt x="1196" y="57191"/>
                  </a:lnTo>
                  <a:lnTo>
                    <a:pt x="1139" y="56366"/>
                  </a:lnTo>
                  <a:lnTo>
                    <a:pt x="1111" y="55555"/>
                  </a:lnTo>
                  <a:lnTo>
                    <a:pt x="1125" y="54743"/>
                  </a:lnTo>
                  <a:lnTo>
                    <a:pt x="1168" y="53932"/>
                  </a:lnTo>
                  <a:lnTo>
                    <a:pt x="1239" y="53150"/>
                  </a:lnTo>
                  <a:lnTo>
                    <a:pt x="1338" y="52353"/>
                  </a:lnTo>
                  <a:lnTo>
                    <a:pt x="1467" y="51570"/>
                  </a:lnTo>
                  <a:lnTo>
                    <a:pt x="1623" y="50787"/>
                  </a:lnTo>
                  <a:lnTo>
                    <a:pt x="1808" y="50019"/>
                  </a:lnTo>
                  <a:lnTo>
                    <a:pt x="2007" y="49265"/>
                  </a:lnTo>
                  <a:lnTo>
                    <a:pt x="2235" y="48496"/>
                  </a:lnTo>
                  <a:lnTo>
                    <a:pt x="2491" y="47742"/>
                  </a:lnTo>
                  <a:lnTo>
                    <a:pt x="2761" y="47002"/>
                  </a:lnTo>
                  <a:lnTo>
                    <a:pt x="3060" y="46248"/>
                  </a:lnTo>
                  <a:lnTo>
                    <a:pt x="3373" y="45508"/>
                  </a:lnTo>
                  <a:lnTo>
                    <a:pt x="3701" y="44782"/>
                  </a:lnTo>
                  <a:lnTo>
                    <a:pt x="4042" y="44042"/>
                  </a:lnTo>
                  <a:lnTo>
                    <a:pt x="4412" y="43317"/>
                  </a:lnTo>
                  <a:lnTo>
                    <a:pt x="4782" y="42605"/>
                  </a:lnTo>
                  <a:lnTo>
                    <a:pt x="5181" y="41880"/>
                  </a:lnTo>
                  <a:lnTo>
                    <a:pt x="5579" y="41168"/>
                  </a:lnTo>
                  <a:lnTo>
                    <a:pt x="5992" y="40457"/>
                  </a:lnTo>
                  <a:lnTo>
                    <a:pt x="6419" y="39745"/>
                  </a:lnTo>
                  <a:lnTo>
                    <a:pt x="6845" y="39048"/>
                  </a:lnTo>
                  <a:lnTo>
                    <a:pt x="7742" y="37639"/>
                  </a:lnTo>
                  <a:lnTo>
                    <a:pt x="8653" y="36259"/>
                  </a:lnTo>
                  <a:lnTo>
                    <a:pt x="9578" y="34878"/>
                  </a:lnTo>
                  <a:lnTo>
                    <a:pt x="10503" y="33498"/>
                  </a:lnTo>
                  <a:lnTo>
                    <a:pt x="11968" y="31335"/>
                  </a:lnTo>
                  <a:lnTo>
                    <a:pt x="12694" y="30239"/>
                  </a:lnTo>
                  <a:lnTo>
                    <a:pt x="13420" y="29144"/>
                  </a:lnTo>
                  <a:lnTo>
                    <a:pt x="14117" y="28034"/>
                  </a:lnTo>
                  <a:lnTo>
                    <a:pt x="14800" y="26924"/>
                  </a:lnTo>
                  <a:lnTo>
                    <a:pt x="15469" y="25800"/>
                  </a:lnTo>
                  <a:lnTo>
                    <a:pt x="16109" y="24676"/>
                  </a:lnTo>
                  <a:lnTo>
                    <a:pt x="16408" y="24106"/>
                  </a:lnTo>
                  <a:lnTo>
                    <a:pt x="16707" y="23523"/>
                  </a:lnTo>
                  <a:lnTo>
                    <a:pt x="16991" y="22954"/>
                  </a:lnTo>
                  <a:lnTo>
                    <a:pt x="17276" y="22370"/>
                  </a:lnTo>
                  <a:lnTo>
                    <a:pt x="17546" y="21787"/>
                  </a:lnTo>
                  <a:lnTo>
                    <a:pt x="17802" y="21203"/>
                  </a:lnTo>
                  <a:lnTo>
                    <a:pt x="18059" y="20620"/>
                  </a:lnTo>
                  <a:lnTo>
                    <a:pt x="18286" y="20037"/>
                  </a:lnTo>
                  <a:lnTo>
                    <a:pt x="18514" y="19439"/>
                  </a:lnTo>
                  <a:lnTo>
                    <a:pt x="18727" y="18841"/>
                  </a:lnTo>
                  <a:lnTo>
                    <a:pt x="18927" y="18244"/>
                  </a:lnTo>
                  <a:lnTo>
                    <a:pt x="19112" y="17632"/>
                  </a:lnTo>
                  <a:lnTo>
                    <a:pt x="19282" y="17034"/>
                  </a:lnTo>
                  <a:lnTo>
                    <a:pt x="19439" y="16422"/>
                  </a:lnTo>
                  <a:lnTo>
                    <a:pt x="19581" y="15810"/>
                  </a:lnTo>
                  <a:lnTo>
                    <a:pt x="19709" y="15184"/>
                  </a:lnTo>
                  <a:lnTo>
                    <a:pt x="19852" y="14387"/>
                  </a:lnTo>
                  <a:lnTo>
                    <a:pt x="19951" y="13590"/>
                  </a:lnTo>
                  <a:lnTo>
                    <a:pt x="20022" y="12822"/>
                  </a:lnTo>
                  <a:lnTo>
                    <a:pt x="20037" y="12452"/>
                  </a:lnTo>
                  <a:lnTo>
                    <a:pt x="20051" y="12082"/>
                  </a:lnTo>
                  <a:lnTo>
                    <a:pt x="20051" y="11712"/>
                  </a:lnTo>
                  <a:lnTo>
                    <a:pt x="20037" y="11356"/>
                  </a:lnTo>
                  <a:lnTo>
                    <a:pt x="20022" y="11001"/>
                  </a:lnTo>
                  <a:lnTo>
                    <a:pt x="19994" y="10645"/>
                  </a:lnTo>
                  <a:lnTo>
                    <a:pt x="19965" y="10303"/>
                  </a:lnTo>
                  <a:lnTo>
                    <a:pt x="19923" y="9962"/>
                  </a:lnTo>
                  <a:lnTo>
                    <a:pt x="19866" y="9620"/>
                  </a:lnTo>
                  <a:lnTo>
                    <a:pt x="19809" y="9293"/>
                  </a:lnTo>
                  <a:lnTo>
                    <a:pt x="19738" y="8966"/>
                  </a:lnTo>
                  <a:lnTo>
                    <a:pt x="19667" y="8653"/>
                  </a:lnTo>
                  <a:lnTo>
                    <a:pt x="19581" y="8340"/>
                  </a:lnTo>
                  <a:lnTo>
                    <a:pt x="19482" y="8027"/>
                  </a:lnTo>
                  <a:lnTo>
                    <a:pt x="19368" y="7728"/>
                  </a:lnTo>
                  <a:lnTo>
                    <a:pt x="19254" y="7415"/>
                  </a:lnTo>
                  <a:lnTo>
                    <a:pt x="19140" y="7130"/>
                  </a:lnTo>
                  <a:lnTo>
                    <a:pt x="19012" y="6831"/>
                  </a:lnTo>
                  <a:lnTo>
                    <a:pt x="18870" y="6561"/>
                  </a:lnTo>
                  <a:lnTo>
                    <a:pt x="18713" y="6276"/>
                  </a:lnTo>
                  <a:lnTo>
                    <a:pt x="18557" y="6006"/>
                  </a:lnTo>
                  <a:lnTo>
                    <a:pt x="18386" y="5736"/>
                  </a:lnTo>
                  <a:lnTo>
                    <a:pt x="18215" y="5465"/>
                  </a:lnTo>
                  <a:lnTo>
                    <a:pt x="18030" y="5209"/>
                  </a:lnTo>
                  <a:lnTo>
                    <a:pt x="17831" y="4967"/>
                  </a:lnTo>
                  <a:lnTo>
                    <a:pt x="17632" y="4711"/>
                  </a:lnTo>
                  <a:lnTo>
                    <a:pt x="17433" y="4498"/>
                  </a:lnTo>
                  <a:lnTo>
                    <a:pt x="17233" y="4270"/>
                  </a:lnTo>
                  <a:lnTo>
                    <a:pt x="17034" y="4071"/>
                  </a:lnTo>
                  <a:lnTo>
                    <a:pt x="16821" y="3857"/>
                  </a:lnTo>
                  <a:lnTo>
                    <a:pt x="16379" y="3473"/>
                  </a:lnTo>
                  <a:lnTo>
                    <a:pt x="15924" y="3117"/>
                  </a:lnTo>
                  <a:lnTo>
                    <a:pt x="15455" y="2790"/>
                  </a:lnTo>
                  <a:lnTo>
                    <a:pt x="14971" y="2477"/>
                  </a:lnTo>
                  <a:lnTo>
                    <a:pt x="14487" y="2192"/>
                  </a:lnTo>
                  <a:lnTo>
                    <a:pt x="13975" y="1922"/>
                  </a:lnTo>
                  <a:lnTo>
                    <a:pt x="13477" y="1694"/>
                  </a:lnTo>
                  <a:lnTo>
                    <a:pt x="12964" y="1467"/>
                  </a:lnTo>
                  <a:lnTo>
                    <a:pt x="12452" y="1267"/>
                  </a:lnTo>
                  <a:lnTo>
                    <a:pt x="11940" y="1082"/>
                  </a:lnTo>
                  <a:lnTo>
                    <a:pt x="11427" y="926"/>
                  </a:lnTo>
                  <a:lnTo>
                    <a:pt x="10929" y="783"/>
                  </a:lnTo>
                  <a:lnTo>
                    <a:pt x="10431" y="641"/>
                  </a:lnTo>
                  <a:lnTo>
                    <a:pt x="9933" y="527"/>
                  </a:lnTo>
                  <a:lnTo>
                    <a:pt x="9464" y="428"/>
                  </a:lnTo>
                  <a:lnTo>
                    <a:pt x="8994" y="342"/>
                  </a:lnTo>
                  <a:lnTo>
                    <a:pt x="8553" y="271"/>
                  </a:lnTo>
                  <a:lnTo>
                    <a:pt x="8112" y="214"/>
                  </a:lnTo>
                  <a:lnTo>
                    <a:pt x="7315" y="115"/>
                  </a:lnTo>
                  <a:lnTo>
                    <a:pt x="6604" y="44"/>
                  </a:lnTo>
                  <a:lnTo>
                    <a:pt x="6020" y="15"/>
                  </a:lnTo>
                  <a:lnTo>
                    <a:pt x="5551" y="1"/>
                  </a:lnTo>
                  <a:close/>
                </a:path>
              </a:pathLst>
            </a:custGeom>
            <a:solidFill>
              <a:srgbClr val="211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4299626" y="1278038"/>
            <a:ext cx="3291824" cy="671250"/>
            <a:chOff x="4299626" y="1278038"/>
            <a:chExt cx="3291824" cy="671250"/>
          </a:xfrm>
        </p:grpSpPr>
        <p:sp>
          <p:nvSpPr>
            <p:cNvPr id="607" name="Google Shape;607;p21"/>
            <p:cNvSpPr/>
            <p:nvPr/>
          </p:nvSpPr>
          <p:spPr>
            <a:xfrm>
              <a:off x="6986950" y="1311425"/>
              <a:ext cx="604500" cy="604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08" name="Google Shape;608;p21"/>
            <p:cNvGrpSpPr/>
            <p:nvPr/>
          </p:nvGrpSpPr>
          <p:grpSpPr>
            <a:xfrm>
              <a:off x="4299626" y="1278038"/>
              <a:ext cx="2329751" cy="671250"/>
              <a:chOff x="5704501" y="700371"/>
              <a:chExt cx="2329751" cy="671250"/>
            </a:xfrm>
          </p:grpSpPr>
          <p:sp>
            <p:nvSpPr>
              <p:cNvPr id="609" name="Google Shape;609;p21"/>
              <p:cNvSpPr txBox="1"/>
              <p:nvPr/>
            </p:nvSpPr>
            <p:spPr>
              <a:xfrm>
                <a:off x="5704501" y="700371"/>
                <a:ext cx="2329751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Obtention modéle final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10" name="Google Shape;61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model.tflite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11" name="Google Shape;611;p21"/>
          <p:cNvGrpSpPr/>
          <p:nvPr/>
        </p:nvGrpSpPr>
        <p:grpSpPr>
          <a:xfrm>
            <a:off x="3543152" y="2139502"/>
            <a:ext cx="2651306" cy="702081"/>
            <a:chOff x="3778094" y="2380269"/>
            <a:chExt cx="2651306" cy="702081"/>
          </a:xfrm>
        </p:grpSpPr>
        <p:sp>
          <p:nvSpPr>
            <p:cNvPr id="612" name="Google Shape;61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14" name="Google Shape;614;p21"/>
            <p:cNvSpPr txBox="1"/>
            <p:nvPr/>
          </p:nvSpPr>
          <p:spPr>
            <a:xfrm>
              <a:off x="3778094" y="2380269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Fine tunning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616" name="Google Shape;616;p21"/>
          <p:cNvGrpSpPr/>
          <p:nvPr/>
        </p:nvGrpSpPr>
        <p:grpSpPr>
          <a:xfrm>
            <a:off x="1854190" y="3129354"/>
            <a:ext cx="2943277" cy="671250"/>
            <a:chOff x="3486123" y="2444463"/>
            <a:chExt cx="2943277" cy="671250"/>
          </a:xfrm>
        </p:grpSpPr>
        <p:sp>
          <p:nvSpPr>
            <p:cNvPr id="617" name="Google Shape;617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18" name="Google Shape;618;p21"/>
            <p:cNvGrpSpPr/>
            <p:nvPr/>
          </p:nvGrpSpPr>
          <p:grpSpPr>
            <a:xfrm>
              <a:off x="3486123" y="2444463"/>
              <a:ext cx="2270918" cy="671250"/>
              <a:chOff x="6053048" y="700371"/>
              <a:chExt cx="2270918" cy="671250"/>
            </a:xfrm>
          </p:grpSpPr>
          <p:sp>
            <p:nvSpPr>
              <p:cNvPr id="619" name="Google Shape;619;p21"/>
              <p:cNvSpPr txBox="1"/>
              <p:nvPr/>
            </p:nvSpPr>
            <p:spPr>
              <a:xfrm>
                <a:off x="6053052" y="700371"/>
                <a:ext cx="2270914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Utilisation CNN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0" name="Google Shape;620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Type de artificial neural network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1" name="Google Shape;621;p21"/>
          <p:cNvGrpSpPr/>
          <p:nvPr/>
        </p:nvGrpSpPr>
        <p:grpSpPr>
          <a:xfrm>
            <a:off x="457198" y="4055013"/>
            <a:ext cx="2943277" cy="671250"/>
            <a:chOff x="3486123" y="2444463"/>
            <a:chExt cx="2943277" cy="671250"/>
          </a:xfrm>
        </p:grpSpPr>
        <p:sp>
          <p:nvSpPr>
            <p:cNvPr id="622" name="Google Shape;622;p21"/>
            <p:cNvSpPr/>
            <p:nvPr/>
          </p:nvSpPr>
          <p:spPr>
            <a:xfrm>
              <a:off x="5824900" y="2477850"/>
              <a:ext cx="604500" cy="604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23" name="Google Shape;623;p21"/>
            <p:cNvGrpSpPr/>
            <p:nvPr/>
          </p:nvGrpSpPr>
          <p:grpSpPr>
            <a:xfrm>
              <a:off x="3486123" y="2444463"/>
              <a:ext cx="1981204" cy="671250"/>
              <a:chOff x="6053048" y="700371"/>
              <a:chExt cx="1981204" cy="671250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6053052" y="70037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 dirty="0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Optimization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5" name="Google Shape;625;p21"/>
              <p:cNvSpPr txBox="1"/>
              <p:nvPr/>
            </p:nvSpPr>
            <p:spPr>
              <a:xfrm>
                <a:off x="6053048" y="1039821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latin typeface="Roboto"/>
                    <a:ea typeface="Roboto"/>
                    <a:cs typeface="Roboto"/>
                    <a:sym typeface="Roboto"/>
                  </a:rPr>
                  <a:t>Utilisation de l’optimizer “ Adam  ”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cxnSp>
        <p:nvCxnSpPr>
          <p:cNvPr id="626" name="Google Shape;626;p21"/>
          <p:cNvCxnSpPr>
            <a:stCxn id="622" idx="6"/>
            <a:endCxn id="617" idx="4"/>
          </p:cNvCxnSpPr>
          <p:nvPr/>
        </p:nvCxnSpPr>
        <p:spPr>
          <a:xfrm rot="10800000" flipH="1">
            <a:off x="3400475" y="3767250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1"/>
          <p:cNvCxnSpPr>
            <a:stCxn id="617" idx="6"/>
            <a:endCxn id="612" idx="4"/>
          </p:cNvCxnSpPr>
          <p:nvPr/>
        </p:nvCxnSpPr>
        <p:spPr>
          <a:xfrm rot="10800000" flipH="1">
            <a:off x="4797466" y="2841592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1"/>
          <p:cNvCxnSpPr>
            <a:stCxn id="612" idx="6"/>
            <a:endCxn id="607" idx="4"/>
          </p:cNvCxnSpPr>
          <p:nvPr/>
        </p:nvCxnSpPr>
        <p:spPr>
          <a:xfrm rot="10800000" flipH="1">
            <a:off x="6194458" y="1915933"/>
            <a:ext cx="1094700" cy="62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29" name="Google Shape;629;p21"/>
          <p:cNvGrpSpPr/>
          <p:nvPr/>
        </p:nvGrpSpPr>
        <p:grpSpPr>
          <a:xfrm>
            <a:off x="586528" y="1278038"/>
            <a:ext cx="2259237" cy="750925"/>
            <a:chOff x="5944384" y="700371"/>
            <a:chExt cx="2170084" cy="750925"/>
          </a:xfrm>
        </p:grpSpPr>
        <p:sp>
          <p:nvSpPr>
            <p:cNvPr id="630" name="Google Shape;630;p21"/>
            <p:cNvSpPr txBox="1"/>
            <p:nvPr/>
          </p:nvSpPr>
          <p:spPr>
            <a:xfrm>
              <a:off x="6053052" y="700371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Importation Dataset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631" name="Google Shape;631;p21"/>
            <p:cNvSpPr txBox="1"/>
            <p:nvPr/>
          </p:nvSpPr>
          <p:spPr>
            <a:xfrm>
              <a:off x="5944384" y="1119496"/>
              <a:ext cx="2170084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Roboto"/>
                  <a:ea typeface="Roboto"/>
                  <a:cs typeface="Roboto"/>
                  <a:sym typeface="Roboto"/>
                </a:rPr>
                <a:t>Augmentation trainig data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2" name="Google Shape;632;p21"/>
          <p:cNvGrpSpPr/>
          <p:nvPr/>
        </p:nvGrpSpPr>
        <p:grpSpPr>
          <a:xfrm>
            <a:off x="2883438" y="1459989"/>
            <a:ext cx="367726" cy="307374"/>
            <a:chOff x="4794038" y="3489860"/>
            <a:chExt cx="367726" cy="307374"/>
          </a:xfrm>
        </p:grpSpPr>
        <p:sp>
          <p:nvSpPr>
            <p:cNvPr id="633" name="Google Shape;633;p21"/>
            <p:cNvSpPr/>
            <p:nvPr/>
          </p:nvSpPr>
          <p:spPr>
            <a:xfrm>
              <a:off x="4794038" y="3744242"/>
              <a:ext cx="367726" cy="52992"/>
            </a:xfrm>
            <a:custGeom>
              <a:avLst/>
              <a:gdLst/>
              <a:ahLst/>
              <a:cxnLst/>
              <a:rect l="l" t="t" r="r" b="b"/>
              <a:pathLst>
                <a:path w="10742" h="1548" extrusionOk="0">
                  <a:moveTo>
                    <a:pt x="191" y="0"/>
                  </a:moveTo>
                  <a:cubicBezTo>
                    <a:pt x="96" y="0"/>
                    <a:pt x="1" y="72"/>
                    <a:pt x="25" y="167"/>
                  </a:cubicBezTo>
                  <a:lnTo>
                    <a:pt x="25" y="857"/>
                  </a:lnTo>
                  <a:cubicBezTo>
                    <a:pt x="1" y="1238"/>
                    <a:pt x="311" y="1548"/>
                    <a:pt x="692" y="1548"/>
                  </a:cubicBezTo>
                  <a:lnTo>
                    <a:pt x="10051" y="1548"/>
                  </a:lnTo>
                  <a:cubicBezTo>
                    <a:pt x="10432" y="1548"/>
                    <a:pt x="10741" y="1238"/>
                    <a:pt x="10741" y="857"/>
                  </a:cubicBezTo>
                  <a:lnTo>
                    <a:pt x="10741" y="167"/>
                  </a:lnTo>
                  <a:cubicBezTo>
                    <a:pt x="10741" y="72"/>
                    <a:pt x="10646" y="0"/>
                    <a:pt x="10551" y="0"/>
                  </a:cubicBezTo>
                  <a:lnTo>
                    <a:pt x="6717" y="0"/>
                  </a:lnTo>
                  <a:lnTo>
                    <a:pt x="6574" y="357"/>
                  </a:lnTo>
                  <a:cubicBezTo>
                    <a:pt x="6526" y="429"/>
                    <a:pt x="6455" y="500"/>
                    <a:pt x="6359" y="500"/>
                  </a:cubicBezTo>
                  <a:lnTo>
                    <a:pt x="4407" y="500"/>
                  </a:lnTo>
                  <a:cubicBezTo>
                    <a:pt x="4311" y="500"/>
                    <a:pt x="4216" y="429"/>
                    <a:pt x="4192" y="357"/>
                  </a:cubicBezTo>
                  <a:lnTo>
                    <a:pt x="40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4929393" y="3629289"/>
              <a:ext cx="97049" cy="27728"/>
            </a:xfrm>
            <a:custGeom>
              <a:avLst/>
              <a:gdLst/>
              <a:ahLst/>
              <a:cxnLst/>
              <a:rect l="l" t="t" r="r" b="b"/>
              <a:pathLst>
                <a:path w="2835" h="810" extrusionOk="0">
                  <a:moveTo>
                    <a:pt x="0" y="0"/>
                  </a:moveTo>
                  <a:lnTo>
                    <a:pt x="0" y="453"/>
                  </a:lnTo>
                  <a:cubicBezTo>
                    <a:pt x="441" y="691"/>
                    <a:pt x="929" y="810"/>
                    <a:pt x="1417" y="810"/>
                  </a:cubicBezTo>
                  <a:cubicBezTo>
                    <a:pt x="1905" y="810"/>
                    <a:pt x="2394" y="691"/>
                    <a:pt x="2834" y="453"/>
                  </a:cubicBezTo>
                  <a:lnTo>
                    <a:pt x="2834" y="0"/>
                  </a:lnTo>
                  <a:lnTo>
                    <a:pt x="1548" y="477"/>
                  </a:lnTo>
                  <a:cubicBezTo>
                    <a:pt x="1524" y="500"/>
                    <a:pt x="1477" y="500"/>
                    <a:pt x="1429" y="500"/>
                  </a:cubicBezTo>
                  <a:cubicBezTo>
                    <a:pt x="1405" y="500"/>
                    <a:pt x="1358" y="500"/>
                    <a:pt x="1334" y="4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4900843" y="3566507"/>
              <a:ext cx="155758" cy="57921"/>
            </a:xfrm>
            <a:custGeom>
              <a:avLst/>
              <a:gdLst/>
              <a:ahLst/>
              <a:cxnLst/>
              <a:rect l="l" t="t" r="r" b="b"/>
              <a:pathLst>
                <a:path w="4550" h="1692" extrusionOk="0">
                  <a:moveTo>
                    <a:pt x="2287" y="1"/>
                  </a:moveTo>
                  <a:lnTo>
                    <a:pt x="1" y="858"/>
                  </a:lnTo>
                  <a:lnTo>
                    <a:pt x="2287" y="1691"/>
                  </a:lnTo>
                  <a:lnTo>
                    <a:pt x="4549" y="858"/>
                  </a:lnTo>
                  <a:lnTo>
                    <a:pt x="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4809545" y="3489860"/>
              <a:ext cx="337532" cy="249521"/>
            </a:xfrm>
            <a:custGeom>
              <a:avLst/>
              <a:gdLst/>
              <a:ahLst/>
              <a:cxnLst/>
              <a:rect l="l" t="t" r="r" b="b"/>
              <a:pathLst>
                <a:path w="9860" h="7289" extrusionOk="0">
                  <a:moveTo>
                    <a:pt x="4942" y="1585"/>
                  </a:moveTo>
                  <a:cubicBezTo>
                    <a:pt x="4978" y="1585"/>
                    <a:pt x="5013" y="1597"/>
                    <a:pt x="5049" y="1620"/>
                  </a:cubicBezTo>
                  <a:lnTo>
                    <a:pt x="8240" y="2787"/>
                  </a:lnTo>
                  <a:cubicBezTo>
                    <a:pt x="8359" y="2835"/>
                    <a:pt x="8455" y="2954"/>
                    <a:pt x="8455" y="3073"/>
                  </a:cubicBezTo>
                  <a:cubicBezTo>
                    <a:pt x="8455" y="3216"/>
                    <a:pt x="8359" y="3335"/>
                    <a:pt x="8240" y="3383"/>
                  </a:cubicBezTo>
                  <a:lnTo>
                    <a:pt x="6978" y="3835"/>
                  </a:lnTo>
                  <a:lnTo>
                    <a:pt x="6978" y="4692"/>
                  </a:lnTo>
                  <a:cubicBezTo>
                    <a:pt x="6954" y="4788"/>
                    <a:pt x="6907" y="4883"/>
                    <a:pt x="6835" y="4954"/>
                  </a:cubicBezTo>
                  <a:cubicBezTo>
                    <a:pt x="6252" y="5324"/>
                    <a:pt x="5591" y="5508"/>
                    <a:pt x="4930" y="5508"/>
                  </a:cubicBezTo>
                  <a:cubicBezTo>
                    <a:pt x="4269" y="5508"/>
                    <a:pt x="3608" y="5324"/>
                    <a:pt x="3025" y="4954"/>
                  </a:cubicBezTo>
                  <a:cubicBezTo>
                    <a:pt x="2930" y="4883"/>
                    <a:pt x="2882" y="4788"/>
                    <a:pt x="2882" y="4692"/>
                  </a:cubicBezTo>
                  <a:lnTo>
                    <a:pt x="2882" y="3835"/>
                  </a:lnTo>
                  <a:lnTo>
                    <a:pt x="2572" y="3716"/>
                  </a:lnTo>
                  <a:lnTo>
                    <a:pt x="2572" y="4669"/>
                  </a:lnTo>
                  <a:cubicBezTo>
                    <a:pt x="2549" y="4859"/>
                    <a:pt x="2400" y="4954"/>
                    <a:pt x="2251" y="4954"/>
                  </a:cubicBezTo>
                  <a:cubicBezTo>
                    <a:pt x="2102" y="4954"/>
                    <a:pt x="1953" y="4859"/>
                    <a:pt x="1929" y="4669"/>
                  </a:cubicBezTo>
                  <a:lnTo>
                    <a:pt x="1929" y="3478"/>
                  </a:lnTo>
                  <a:lnTo>
                    <a:pt x="1644" y="3383"/>
                  </a:lnTo>
                  <a:cubicBezTo>
                    <a:pt x="1501" y="3335"/>
                    <a:pt x="1429" y="3216"/>
                    <a:pt x="1429" y="3073"/>
                  </a:cubicBezTo>
                  <a:cubicBezTo>
                    <a:pt x="1429" y="2954"/>
                    <a:pt x="1501" y="2835"/>
                    <a:pt x="1644" y="2787"/>
                  </a:cubicBezTo>
                  <a:lnTo>
                    <a:pt x="4835" y="1620"/>
                  </a:lnTo>
                  <a:cubicBezTo>
                    <a:pt x="4870" y="1597"/>
                    <a:pt x="4906" y="1585"/>
                    <a:pt x="4942" y="1585"/>
                  </a:cubicBezTo>
                  <a:close/>
                  <a:moveTo>
                    <a:pt x="905" y="1"/>
                  </a:moveTo>
                  <a:cubicBezTo>
                    <a:pt x="405" y="1"/>
                    <a:pt x="0" y="406"/>
                    <a:pt x="0" y="930"/>
                  </a:cubicBezTo>
                  <a:lnTo>
                    <a:pt x="0" y="6788"/>
                  </a:lnTo>
                  <a:lnTo>
                    <a:pt x="3596" y="6788"/>
                  </a:lnTo>
                  <a:cubicBezTo>
                    <a:pt x="3858" y="6788"/>
                    <a:pt x="4097" y="6931"/>
                    <a:pt x="4192" y="7169"/>
                  </a:cubicBezTo>
                  <a:lnTo>
                    <a:pt x="4168" y="7169"/>
                  </a:lnTo>
                  <a:lnTo>
                    <a:pt x="4216" y="7288"/>
                  </a:lnTo>
                  <a:lnTo>
                    <a:pt x="5644" y="7288"/>
                  </a:lnTo>
                  <a:lnTo>
                    <a:pt x="5692" y="7169"/>
                  </a:lnTo>
                  <a:cubicBezTo>
                    <a:pt x="5787" y="6931"/>
                    <a:pt x="6002" y="6788"/>
                    <a:pt x="6264" y="6788"/>
                  </a:cubicBezTo>
                  <a:lnTo>
                    <a:pt x="9860" y="6788"/>
                  </a:lnTo>
                  <a:lnTo>
                    <a:pt x="9860" y="930"/>
                  </a:lnTo>
                  <a:cubicBezTo>
                    <a:pt x="9860" y="406"/>
                    <a:pt x="9455" y="1"/>
                    <a:pt x="8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620;p21"/>
          <p:cNvSpPr txBox="1"/>
          <p:nvPr/>
        </p:nvSpPr>
        <p:spPr>
          <a:xfrm>
            <a:off x="3445439" y="2596993"/>
            <a:ext cx="19812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fr-FR" dirty="0">
                <a:ea typeface="Roboto"/>
              </a:rPr>
              <a:t>U</a:t>
            </a:r>
            <a:r>
              <a:rPr lang="fr-FR" dirty="0"/>
              <a:t>n processus qui ajuste un modèle déjà formé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245</Words>
  <Application>Microsoft Office PowerPoint</Application>
  <PresentationFormat>Affichage à l'écran (16:9)</PresentationFormat>
  <Paragraphs>60</Paragraphs>
  <Slides>13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Fira Sans Extra Condensed SemiBold</vt:lpstr>
      <vt:lpstr>Roboto</vt:lpstr>
      <vt:lpstr>Fira Sans Extra Condensed</vt:lpstr>
      <vt:lpstr>Arial</vt:lpstr>
      <vt:lpstr>Machine Learning Infographics by Slidesgo</vt:lpstr>
      <vt:lpstr>TPs Machine + Deep Learning</vt:lpstr>
      <vt:lpstr>TP2 : Face recognition</vt:lpstr>
      <vt:lpstr>Etapes </vt:lpstr>
      <vt:lpstr>Etapes </vt:lpstr>
      <vt:lpstr>Streamlit</vt:lpstr>
      <vt:lpstr>Fonction de prédiction</vt:lpstr>
      <vt:lpstr>Démo </vt:lpstr>
      <vt:lpstr>TP3 : Skin cancer détéction </vt:lpstr>
      <vt:lpstr>Etapes</vt:lpstr>
      <vt:lpstr>Training data augmentation </vt:lpstr>
      <vt:lpstr>CNN</vt:lpstr>
      <vt:lpstr>Fine tuning </vt:lpstr>
      <vt:lpstr>Mobile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Infographics</dc:title>
  <dc:creator>najla hamza</dc:creator>
  <cp:lastModifiedBy>najla hamza</cp:lastModifiedBy>
  <cp:revision>61</cp:revision>
  <dcterms:modified xsi:type="dcterms:W3CDTF">2022-12-14T20:43:09Z</dcterms:modified>
</cp:coreProperties>
</file>